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326" r:id="rId3"/>
    <p:sldId id="332" r:id="rId4"/>
    <p:sldId id="280" r:id="rId5"/>
    <p:sldId id="279" r:id="rId6"/>
    <p:sldId id="275" r:id="rId7"/>
    <p:sldId id="328" r:id="rId8"/>
    <p:sldId id="352" r:id="rId9"/>
    <p:sldId id="350" r:id="rId10"/>
    <p:sldId id="336" r:id="rId11"/>
    <p:sldId id="339" r:id="rId12"/>
    <p:sldId id="329" r:id="rId13"/>
    <p:sldId id="355" r:id="rId14"/>
    <p:sldId id="334" r:id="rId15"/>
    <p:sldId id="341" r:id="rId16"/>
    <p:sldId id="337" r:id="rId17"/>
    <p:sldId id="342" r:id="rId18"/>
    <p:sldId id="330" r:id="rId19"/>
    <p:sldId id="343" r:id="rId20"/>
    <p:sldId id="344" r:id="rId21"/>
    <p:sldId id="340" r:id="rId22"/>
    <p:sldId id="331" r:id="rId23"/>
    <p:sldId id="333" r:id="rId24"/>
    <p:sldId id="335" r:id="rId25"/>
    <p:sldId id="345" r:id="rId26"/>
    <p:sldId id="346" r:id="rId27"/>
    <p:sldId id="347" r:id="rId28"/>
    <p:sldId id="348" r:id="rId29"/>
    <p:sldId id="34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9A387-8FCF-486D-8A6B-BDFB15563B6C}" v="696" dt="2022-05-19T10:07:53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17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C29A387-8FCF-486D-8A6B-BDFB15563B6C}"/>
    <pc:docChg chg="undo custSel addSld delSld modSld sldOrd">
      <pc:chgData name="이 호진" userId="e7b51f9e24c37788" providerId="LiveId" clId="{0C29A387-8FCF-486D-8A6B-BDFB15563B6C}" dt="2022-05-20T05:07:19.082" v="7183" actId="113"/>
      <pc:docMkLst>
        <pc:docMk/>
      </pc:docMkLst>
      <pc:sldChg chg="del">
        <pc:chgData name="이 호진" userId="e7b51f9e24c37788" providerId="LiveId" clId="{0C29A387-8FCF-486D-8A6B-BDFB15563B6C}" dt="2022-05-11T10:42:20.759" v="304" actId="47"/>
        <pc:sldMkLst>
          <pc:docMk/>
          <pc:sldMk cId="2184666338" sldId="256"/>
        </pc:sldMkLst>
      </pc:sldChg>
      <pc:sldChg chg="del">
        <pc:chgData name="이 호진" userId="e7b51f9e24c37788" providerId="LiveId" clId="{0C29A387-8FCF-486D-8A6B-BDFB15563B6C}" dt="2022-05-11T10:47:56.979" v="514" actId="47"/>
        <pc:sldMkLst>
          <pc:docMk/>
          <pc:sldMk cId="1428676275" sldId="257"/>
        </pc:sldMkLst>
      </pc:sldChg>
      <pc:sldChg chg="del">
        <pc:chgData name="이 호진" userId="e7b51f9e24c37788" providerId="LiveId" clId="{0C29A387-8FCF-486D-8A6B-BDFB15563B6C}" dt="2022-05-11T10:42:20.759" v="304" actId="47"/>
        <pc:sldMkLst>
          <pc:docMk/>
          <pc:sldMk cId="2865113568" sldId="258"/>
        </pc:sldMkLst>
      </pc:sldChg>
      <pc:sldChg chg="delSp del mod ord">
        <pc:chgData name="이 호진" userId="e7b51f9e24c37788" providerId="LiveId" clId="{0C29A387-8FCF-486D-8A6B-BDFB15563B6C}" dt="2022-05-11T10:47:57.686" v="515" actId="47"/>
        <pc:sldMkLst>
          <pc:docMk/>
          <pc:sldMk cId="3854481617" sldId="259"/>
        </pc:sldMkLst>
        <pc:spChg chg="del">
          <ac:chgData name="이 호진" userId="e7b51f9e24c37788" providerId="LiveId" clId="{0C29A387-8FCF-486D-8A6B-BDFB15563B6C}" dt="2022-05-11T06:42:04.660" v="4" actId="21"/>
          <ac:spMkLst>
            <pc:docMk/>
            <pc:sldMk cId="3854481617" sldId="259"/>
            <ac:spMk id="4" creationId="{5EF38EFF-2351-477D-81AB-93EF8CB4EE10}"/>
          </ac:spMkLst>
        </pc:spChg>
        <pc:spChg chg="del">
          <ac:chgData name="이 호진" userId="e7b51f9e24c37788" providerId="LiveId" clId="{0C29A387-8FCF-486D-8A6B-BDFB15563B6C}" dt="2022-05-11T06:42:04.660" v="4" actId="21"/>
          <ac:spMkLst>
            <pc:docMk/>
            <pc:sldMk cId="3854481617" sldId="259"/>
            <ac:spMk id="6" creationId="{0A34A85E-A8AA-47D0-AA1E-C7ECAB2CC847}"/>
          </ac:spMkLst>
        </pc:spChg>
        <pc:spChg chg="del">
          <ac:chgData name="이 호진" userId="e7b51f9e24c37788" providerId="LiveId" clId="{0C29A387-8FCF-486D-8A6B-BDFB15563B6C}" dt="2022-05-11T06:42:04.660" v="4" actId="21"/>
          <ac:spMkLst>
            <pc:docMk/>
            <pc:sldMk cId="3854481617" sldId="259"/>
            <ac:spMk id="7" creationId="{8AACDDD4-0B45-4A4F-A31B-B2E3EB6271AF}"/>
          </ac:spMkLst>
        </pc:spChg>
      </pc:sldChg>
      <pc:sldChg chg="del">
        <pc:chgData name="이 호진" userId="e7b51f9e24c37788" providerId="LiveId" clId="{0C29A387-8FCF-486D-8A6B-BDFB15563B6C}" dt="2022-05-11T10:42:20.759" v="304" actId="47"/>
        <pc:sldMkLst>
          <pc:docMk/>
          <pc:sldMk cId="867970835" sldId="261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3333776415" sldId="271"/>
        </pc:sldMkLst>
      </pc:sldChg>
      <pc:sldChg chg="addSp modSp add mod">
        <pc:chgData name="이 호진" userId="e7b51f9e24c37788" providerId="LiveId" clId="{0C29A387-8FCF-486D-8A6B-BDFB15563B6C}" dt="2022-05-13T05:04:11.561" v="7136" actId="1076"/>
        <pc:sldMkLst>
          <pc:docMk/>
          <pc:sldMk cId="2585323767" sldId="272"/>
        </pc:sldMkLst>
        <pc:spChg chg="mod">
          <ac:chgData name="이 호진" userId="e7b51f9e24c37788" providerId="LiveId" clId="{0C29A387-8FCF-486D-8A6B-BDFB15563B6C}" dt="2022-05-13T05:03:55.959" v="7131" actId="14100"/>
          <ac:spMkLst>
            <pc:docMk/>
            <pc:sldMk cId="2585323767" sldId="272"/>
            <ac:spMk id="2" creationId="{72D5E528-9BCD-4E20-055F-94B509C62950}"/>
          </ac:spMkLst>
        </pc:spChg>
        <pc:spChg chg="mod">
          <ac:chgData name="이 호진" userId="e7b51f9e24c37788" providerId="LiveId" clId="{0C29A387-8FCF-486D-8A6B-BDFB15563B6C}" dt="2022-05-12T16:22:21.525" v="2445" actId="6549"/>
          <ac:spMkLst>
            <pc:docMk/>
            <pc:sldMk cId="2585323767" sldId="272"/>
            <ac:spMk id="9" creationId="{83A45F92-B082-4872-955B-C43A62ACE520}"/>
          </ac:spMkLst>
        </pc:spChg>
        <pc:spChg chg="mod">
          <ac:chgData name="이 호진" userId="e7b51f9e24c37788" providerId="LiveId" clId="{0C29A387-8FCF-486D-8A6B-BDFB15563B6C}" dt="2022-05-13T05:03:31.183" v="7096" actId="1076"/>
          <ac:spMkLst>
            <pc:docMk/>
            <pc:sldMk cId="2585323767" sldId="272"/>
            <ac:spMk id="15" creationId="{8D3079C0-CCB0-48DE-B760-CB85D1069CE3}"/>
          </ac:spMkLst>
        </pc:spChg>
        <pc:picChg chg="add mod">
          <ac:chgData name="이 호진" userId="e7b51f9e24c37788" providerId="LiveId" clId="{0C29A387-8FCF-486D-8A6B-BDFB15563B6C}" dt="2022-05-13T05:04:03.205" v="7133" actId="167"/>
          <ac:picMkLst>
            <pc:docMk/>
            <pc:sldMk cId="2585323767" sldId="272"/>
            <ac:picMk id="10" creationId="{9A8F50FC-065A-8A8E-AEBD-C97DA82D510A}"/>
          </ac:picMkLst>
        </pc:picChg>
        <pc:picChg chg="mod">
          <ac:chgData name="이 호진" userId="e7b51f9e24c37788" providerId="LiveId" clId="{0C29A387-8FCF-486D-8A6B-BDFB15563B6C}" dt="2022-05-13T05:04:11.561" v="7136" actId="1076"/>
          <ac:picMkLst>
            <pc:docMk/>
            <pc:sldMk cId="2585323767" sldId="272"/>
            <ac:picMk id="14" creationId="{8EF2DD34-450A-6EB9-AEA7-81C78B1B9104}"/>
          </ac:picMkLst>
        </pc:picChg>
      </pc:sldChg>
      <pc:sldChg chg="addSp delSp modSp add mod ord">
        <pc:chgData name="이 호진" userId="e7b51f9e24c37788" providerId="LiveId" clId="{0C29A387-8FCF-486D-8A6B-BDFB15563B6C}" dt="2022-05-12T16:29:19.400" v="3122" actId="1076"/>
        <pc:sldMkLst>
          <pc:docMk/>
          <pc:sldMk cId="3806247074" sldId="275"/>
        </pc:sldMkLst>
        <pc:spChg chg="add mod">
          <ac:chgData name="이 호진" userId="e7b51f9e24c37788" providerId="LiveId" clId="{0C29A387-8FCF-486D-8A6B-BDFB15563B6C}" dt="2022-05-12T16:28:42.801" v="3084" actId="14100"/>
          <ac:spMkLst>
            <pc:docMk/>
            <pc:sldMk cId="3806247074" sldId="275"/>
            <ac:spMk id="8" creationId="{3E76B410-5A47-4A96-A8AC-B0007D939F41}"/>
          </ac:spMkLst>
        </pc:spChg>
        <pc:spChg chg="add mod">
          <ac:chgData name="이 호진" userId="e7b51f9e24c37788" providerId="LiveId" clId="{0C29A387-8FCF-486D-8A6B-BDFB15563B6C}" dt="2022-05-12T16:29:16.995" v="3121" actId="14100"/>
          <ac:spMkLst>
            <pc:docMk/>
            <pc:sldMk cId="3806247074" sldId="275"/>
            <ac:spMk id="9" creationId="{DC3FD80E-7CEA-C845-8E31-73BB4D6F0C93}"/>
          </ac:spMkLst>
        </pc:spChg>
        <pc:picChg chg="add mod">
          <ac:chgData name="이 호진" userId="e7b51f9e24c37788" providerId="LiveId" clId="{0C29A387-8FCF-486D-8A6B-BDFB15563B6C}" dt="2022-05-12T16:29:19.400" v="3122" actId="1076"/>
          <ac:picMkLst>
            <pc:docMk/>
            <pc:sldMk cId="3806247074" sldId="275"/>
            <ac:picMk id="11" creationId="{31759A6A-BA71-7E1F-928D-02F685156FD6}"/>
          </ac:picMkLst>
        </pc:picChg>
        <pc:picChg chg="del">
          <ac:chgData name="이 호진" userId="e7b51f9e24c37788" providerId="LiveId" clId="{0C29A387-8FCF-486D-8A6B-BDFB15563B6C}" dt="2022-05-11T10:40:36.546" v="156" actId="21"/>
          <ac:picMkLst>
            <pc:docMk/>
            <pc:sldMk cId="3806247074" sldId="275"/>
            <ac:picMk id="5124" creationId="{2A592731-3864-C5E9-E5B9-F8A4ABF8EB9C}"/>
          </ac:picMkLst>
        </pc:picChg>
      </pc:sldChg>
      <pc:sldChg chg="addSp delSp modSp add mod ord">
        <pc:chgData name="이 호진" userId="e7b51f9e24c37788" providerId="LiveId" clId="{0C29A387-8FCF-486D-8A6B-BDFB15563B6C}" dt="2022-05-13T05:08:39.329" v="7179" actId="14100"/>
        <pc:sldMkLst>
          <pc:docMk/>
          <pc:sldMk cId="757081374" sldId="279"/>
        </pc:sldMkLst>
        <pc:spChg chg="add mod">
          <ac:chgData name="이 호진" userId="e7b51f9e24c37788" providerId="LiveId" clId="{0C29A387-8FCF-486D-8A6B-BDFB15563B6C}" dt="2022-05-11T10:42:10.100" v="303" actId="14100"/>
          <ac:spMkLst>
            <pc:docMk/>
            <pc:sldMk cId="757081374" sldId="279"/>
            <ac:spMk id="2" creationId="{7B0B3AB8-6121-B9E0-3831-BEB1278324B3}"/>
          </ac:spMkLst>
        </pc:spChg>
        <pc:spChg chg="add mod">
          <ac:chgData name="이 호진" userId="e7b51f9e24c37788" providerId="LiveId" clId="{0C29A387-8FCF-486D-8A6B-BDFB15563B6C}" dt="2022-05-13T05:08:39.329" v="7179" actId="14100"/>
          <ac:spMkLst>
            <pc:docMk/>
            <pc:sldMk cId="757081374" sldId="279"/>
            <ac:spMk id="6" creationId="{83243CEE-29A3-4751-38C8-59A6F3934647}"/>
          </ac:spMkLst>
        </pc:spChg>
        <pc:spChg chg="add del mod">
          <ac:chgData name="이 호진" userId="e7b51f9e24c37788" providerId="LiveId" clId="{0C29A387-8FCF-486D-8A6B-BDFB15563B6C}" dt="2022-05-11T10:43:13.788" v="312" actId="478"/>
          <ac:spMkLst>
            <pc:docMk/>
            <pc:sldMk cId="757081374" sldId="279"/>
            <ac:spMk id="8" creationId="{62BDA4F2-E66E-024D-9F37-540168EF89E8}"/>
          </ac:spMkLst>
        </pc:spChg>
        <pc:spChg chg="add del mod">
          <ac:chgData name="이 호진" userId="e7b51f9e24c37788" providerId="LiveId" clId="{0C29A387-8FCF-486D-8A6B-BDFB15563B6C}" dt="2022-05-12T16:28:02.006" v="3074" actId="478"/>
          <ac:spMkLst>
            <pc:docMk/>
            <pc:sldMk cId="757081374" sldId="279"/>
            <ac:spMk id="8" creationId="{B9D5B49B-4EC4-6FFF-AE88-BDB1C2EC9AAB}"/>
          </ac:spMkLst>
        </pc:spChg>
        <pc:spChg chg="add del mod">
          <ac:chgData name="이 호진" userId="e7b51f9e24c37788" providerId="LiveId" clId="{0C29A387-8FCF-486D-8A6B-BDFB15563B6C}" dt="2022-05-12T06:30:28.399" v="2259" actId="478"/>
          <ac:spMkLst>
            <pc:docMk/>
            <pc:sldMk cId="757081374" sldId="279"/>
            <ac:spMk id="8" creationId="{C4BB86CB-643E-6BE1-732A-5A4A390E1A1A}"/>
          </ac:spMkLst>
        </pc:spChg>
        <pc:spChg chg="add del mod">
          <ac:chgData name="이 호진" userId="e7b51f9e24c37788" providerId="LiveId" clId="{0C29A387-8FCF-486D-8A6B-BDFB15563B6C}" dt="2022-05-11T10:43:12.032" v="311" actId="478"/>
          <ac:spMkLst>
            <pc:docMk/>
            <pc:sldMk cId="757081374" sldId="279"/>
            <ac:spMk id="9" creationId="{ABED008B-52C3-59AF-22BE-6915DD88546E}"/>
          </ac:spMkLst>
        </pc:spChg>
        <pc:spChg chg="add del mod">
          <ac:chgData name="이 호진" userId="e7b51f9e24c37788" providerId="LiveId" clId="{0C29A387-8FCF-486D-8A6B-BDFB15563B6C}" dt="2022-05-11T10:43:10.311" v="310" actId="478"/>
          <ac:spMkLst>
            <pc:docMk/>
            <pc:sldMk cId="757081374" sldId="279"/>
            <ac:spMk id="10" creationId="{2100DF97-DAE3-AAF8-CDE8-6BF12CCADBA7}"/>
          </ac:spMkLst>
        </pc:spChg>
        <pc:picChg chg="add del mod">
          <ac:chgData name="이 호진" userId="e7b51f9e24c37788" providerId="LiveId" clId="{0C29A387-8FCF-486D-8A6B-BDFB15563B6C}" dt="2022-05-12T16:27:53.471" v="3072" actId="478"/>
          <ac:picMkLst>
            <pc:docMk/>
            <pc:sldMk cId="757081374" sldId="279"/>
            <ac:picMk id="9" creationId="{8E0B8161-82E6-05DA-ACCA-7CDFBD74D5A6}"/>
          </ac:picMkLst>
        </pc:picChg>
        <pc:picChg chg="add del mod">
          <ac:chgData name="이 호진" userId="e7b51f9e24c37788" providerId="LiveId" clId="{0C29A387-8FCF-486D-8A6B-BDFB15563B6C}" dt="2022-05-13T05:08:12.460" v="7169" actId="478"/>
          <ac:picMkLst>
            <pc:docMk/>
            <pc:sldMk cId="757081374" sldId="279"/>
            <ac:picMk id="2050" creationId="{2924A9B6-9342-E945-A4EA-4A8B3CC40840}"/>
          </ac:picMkLst>
        </pc:picChg>
        <pc:picChg chg="add mod">
          <ac:chgData name="이 호진" userId="e7b51f9e24c37788" providerId="LiveId" clId="{0C29A387-8FCF-486D-8A6B-BDFB15563B6C}" dt="2022-05-13T05:08:28.817" v="7174" actId="1076"/>
          <ac:picMkLst>
            <pc:docMk/>
            <pc:sldMk cId="757081374" sldId="279"/>
            <ac:picMk id="2052" creationId="{35506247-874D-2872-E3C1-6F821921C1DA}"/>
          </ac:picMkLst>
        </pc:picChg>
      </pc:sldChg>
      <pc:sldChg chg="addSp delSp modSp add mod ord">
        <pc:chgData name="이 호진" userId="e7b51f9e24c37788" providerId="LiveId" clId="{0C29A387-8FCF-486D-8A6B-BDFB15563B6C}" dt="2022-05-20T04:52:07.831" v="7181" actId="113"/>
        <pc:sldMkLst>
          <pc:docMk/>
          <pc:sldMk cId="2263092424" sldId="280"/>
        </pc:sldMkLst>
        <pc:spChg chg="add del mod">
          <ac:chgData name="이 호진" userId="e7b51f9e24c37788" providerId="LiveId" clId="{0C29A387-8FCF-486D-8A6B-BDFB15563B6C}" dt="2022-05-12T05:42:48.548" v="578" actId="478"/>
          <ac:spMkLst>
            <pc:docMk/>
            <pc:sldMk cId="2263092424" sldId="280"/>
            <ac:spMk id="2" creationId="{ABB07463-C373-9EA9-E50D-9A1C7FA9E15F}"/>
          </ac:spMkLst>
        </pc:spChg>
        <pc:spChg chg="add mod">
          <ac:chgData name="이 호진" userId="e7b51f9e24c37788" providerId="LiveId" clId="{0C29A387-8FCF-486D-8A6B-BDFB15563B6C}" dt="2022-05-12T05:44:25.368" v="660" actId="14100"/>
          <ac:spMkLst>
            <pc:docMk/>
            <pc:sldMk cId="2263092424" sldId="280"/>
            <ac:spMk id="8" creationId="{6BEA15F2-CAED-FE33-3649-DBA0CF707899}"/>
          </ac:spMkLst>
        </pc:spChg>
        <pc:spChg chg="add mod">
          <ac:chgData name="이 호진" userId="e7b51f9e24c37788" providerId="LiveId" clId="{0C29A387-8FCF-486D-8A6B-BDFB15563B6C}" dt="2022-05-20T04:52:07.831" v="7181" actId="113"/>
          <ac:spMkLst>
            <pc:docMk/>
            <pc:sldMk cId="2263092424" sldId="280"/>
            <ac:spMk id="9" creationId="{2E2A2AB4-5842-37CB-97B6-86C2680E9D67}"/>
          </ac:spMkLst>
        </pc:spChg>
        <pc:spChg chg="add mod">
          <ac:chgData name="이 호진" userId="e7b51f9e24c37788" providerId="LiveId" clId="{0C29A387-8FCF-486D-8A6B-BDFB15563B6C}" dt="2022-05-12T05:45:45.462" v="674" actId="1076"/>
          <ac:spMkLst>
            <pc:docMk/>
            <pc:sldMk cId="2263092424" sldId="280"/>
            <ac:spMk id="11" creationId="{B97B4AC4-A9F1-9CCD-F095-3FD3F5C74DF9}"/>
          </ac:spMkLst>
        </pc:spChg>
        <pc:spChg chg="add mod">
          <ac:chgData name="이 호진" userId="e7b51f9e24c37788" providerId="LiveId" clId="{0C29A387-8FCF-486D-8A6B-BDFB15563B6C}" dt="2022-05-12T05:47:22.060" v="919" actId="14100"/>
          <ac:spMkLst>
            <pc:docMk/>
            <pc:sldMk cId="2263092424" sldId="280"/>
            <ac:spMk id="14" creationId="{0861DDF9-476E-A42A-7A53-3571E0CEA83D}"/>
          </ac:spMkLst>
        </pc:spChg>
        <pc:picChg chg="add del mod">
          <ac:chgData name="이 호진" userId="e7b51f9e24c37788" providerId="LiveId" clId="{0C29A387-8FCF-486D-8A6B-BDFB15563B6C}" dt="2022-05-12T05:45:00.616" v="663" actId="21"/>
          <ac:picMkLst>
            <pc:docMk/>
            <pc:sldMk cId="2263092424" sldId="280"/>
            <ac:picMk id="6" creationId="{B5C383EF-09E7-2AAF-3530-B0AAA7C1C729}"/>
          </ac:picMkLst>
        </pc:picChg>
        <pc:picChg chg="add mod">
          <ac:chgData name="이 호진" userId="e7b51f9e24c37788" providerId="LiveId" clId="{0C29A387-8FCF-486D-8A6B-BDFB15563B6C}" dt="2022-05-12T05:46:11.754" v="679" actId="1076"/>
          <ac:picMkLst>
            <pc:docMk/>
            <pc:sldMk cId="2263092424" sldId="280"/>
            <ac:picMk id="13" creationId="{841EA7B4-44BF-3CF7-615A-15A609C75B7C}"/>
          </ac:picMkLst>
        </pc:picChg>
      </pc:sldChg>
      <pc:sldChg chg="addSp modSp add del mod">
        <pc:chgData name="이 호진" userId="e7b51f9e24c37788" providerId="LiveId" clId="{0C29A387-8FCF-486D-8A6B-BDFB15563B6C}" dt="2022-05-13T05:01:25.219" v="7081" actId="2696"/>
        <pc:sldMkLst>
          <pc:docMk/>
          <pc:sldMk cId="1905443303" sldId="281"/>
        </pc:sldMkLst>
        <pc:spChg chg="add mod">
          <ac:chgData name="이 호진" userId="e7b51f9e24c37788" providerId="LiveId" clId="{0C29A387-8FCF-486D-8A6B-BDFB15563B6C}" dt="2022-05-11T06:42:09.280" v="6" actId="1076"/>
          <ac:spMkLst>
            <pc:docMk/>
            <pc:sldMk cId="1905443303" sldId="281"/>
            <ac:spMk id="6" creationId="{FF27B27D-D3D6-32B8-8C83-1F8F8096511C}"/>
          </ac:spMkLst>
        </pc:spChg>
        <pc:spChg chg="add mod">
          <ac:chgData name="이 호진" userId="e7b51f9e24c37788" providerId="LiveId" clId="{0C29A387-8FCF-486D-8A6B-BDFB15563B6C}" dt="2022-05-11T06:42:09.280" v="6" actId="1076"/>
          <ac:spMkLst>
            <pc:docMk/>
            <pc:sldMk cId="1905443303" sldId="281"/>
            <ac:spMk id="8" creationId="{D1FC3B1F-2DDB-1D23-D3D1-DD6E10B4F696}"/>
          </ac:spMkLst>
        </pc:spChg>
        <pc:spChg chg="add mod">
          <ac:chgData name="이 호진" userId="e7b51f9e24c37788" providerId="LiveId" clId="{0C29A387-8FCF-486D-8A6B-BDFB15563B6C}" dt="2022-05-11T06:42:09.280" v="6" actId="1076"/>
          <ac:spMkLst>
            <pc:docMk/>
            <pc:sldMk cId="1905443303" sldId="281"/>
            <ac:spMk id="9" creationId="{11DAA547-BDA9-35A1-BBAA-0BE12ED7E92F}"/>
          </ac:spMkLst>
        </pc:spChg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316129241" sldId="283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3582800595" sldId="284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3342849385" sldId="285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134549119" sldId="286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1461179900" sldId="287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254416976" sldId="288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3054945413" sldId="289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4062717308" sldId="290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334806084" sldId="291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2946850582" sldId="292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1000536175" sldId="293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3582717334" sldId="294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512598908" sldId="295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3818805561" sldId="296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345352159" sldId="297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1538665177" sldId="298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454497879" sldId="299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2827667784" sldId="300"/>
        </pc:sldMkLst>
      </pc:sldChg>
      <pc:sldChg chg="del">
        <pc:chgData name="이 호진" userId="e7b51f9e24c37788" providerId="LiveId" clId="{0C29A387-8FCF-486D-8A6B-BDFB15563B6C}" dt="2022-05-11T10:42:33.516" v="306" actId="47"/>
        <pc:sldMkLst>
          <pc:docMk/>
          <pc:sldMk cId="1056466966" sldId="301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360931465" sldId="302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611269083" sldId="303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2049419703" sldId="304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4058134964" sldId="305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3519002291" sldId="306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1553004554" sldId="307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2428968633" sldId="308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3220581823" sldId="309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2670599715" sldId="310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3296941170" sldId="311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594455971" sldId="312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4154010986" sldId="313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3018110677" sldId="314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3397303825" sldId="315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2509433916" sldId="316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2026989543" sldId="317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3546616830" sldId="318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3547625570" sldId="319"/>
        </pc:sldMkLst>
      </pc:sldChg>
      <pc:sldChg chg="del">
        <pc:chgData name="이 호진" userId="e7b51f9e24c37788" providerId="LiveId" clId="{0C29A387-8FCF-486D-8A6B-BDFB15563B6C}" dt="2022-05-11T10:42:29.865" v="305" actId="47"/>
        <pc:sldMkLst>
          <pc:docMk/>
          <pc:sldMk cId="3720195814" sldId="320"/>
        </pc:sldMkLst>
      </pc:sldChg>
      <pc:sldChg chg="add del">
        <pc:chgData name="이 호진" userId="e7b51f9e24c37788" providerId="LiveId" clId="{0C29A387-8FCF-486D-8A6B-BDFB15563B6C}" dt="2022-05-13T05:01:25.219" v="7081" actId="2696"/>
        <pc:sldMkLst>
          <pc:docMk/>
          <pc:sldMk cId="1655661228" sldId="321"/>
        </pc:sldMkLst>
      </pc:sldChg>
      <pc:sldChg chg="add del">
        <pc:chgData name="이 호진" userId="e7b51f9e24c37788" providerId="LiveId" clId="{0C29A387-8FCF-486D-8A6B-BDFB15563B6C}" dt="2022-05-13T05:01:25.219" v="7081" actId="2696"/>
        <pc:sldMkLst>
          <pc:docMk/>
          <pc:sldMk cId="754162300" sldId="322"/>
        </pc:sldMkLst>
      </pc:sldChg>
      <pc:sldChg chg="add del">
        <pc:chgData name="이 호진" userId="e7b51f9e24c37788" providerId="LiveId" clId="{0C29A387-8FCF-486D-8A6B-BDFB15563B6C}" dt="2022-05-13T05:01:25.219" v="7081" actId="2696"/>
        <pc:sldMkLst>
          <pc:docMk/>
          <pc:sldMk cId="2671871106" sldId="323"/>
        </pc:sldMkLst>
      </pc:sldChg>
      <pc:sldChg chg="addSp delSp modSp add del mod ord">
        <pc:chgData name="이 호진" userId="e7b51f9e24c37788" providerId="LiveId" clId="{0C29A387-8FCF-486D-8A6B-BDFB15563B6C}" dt="2022-05-13T05:01:25.219" v="7081" actId="2696"/>
        <pc:sldMkLst>
          <pc:docMk/>
          <pc:sldMk cId="607109773" sldId="324"/>
        </pc:sldMkLst>
        <pc:spChg chg="add mod">
          <ac:chgData name="이 호진" userId="e7b51f9e24c37788" providerId="LiveId" clId="{0C29A387-8FCF-486D-8A6B-BDFB15563B6C}" dt="2022-05-12T05:47:47.729" v="920" actId="1076"/>
          <ac:spMkLst>
            <pc:docMk/>
            <pc:sldMk cId="607109773" sldId="324"/>
            <ac:spMk id="8" creationId="{9345FA4E-D314-5FAE-F249-5A7E2807E8D6}"/>
          </ac:spMkLst>
        </pc:spChg>
        <pc:spChg chg="add del mod">
          <ac:chgData name="이 호진" userId="e7b51f9e24c37788" providerId="LiveId" clId="{0C29A387-8FCF-486D-8A6B-BDFB15563B6C}" dt="2022-05-12T05:48:01.937" v="922" actId="478"/>
          <ac:spMkLst>
            <pc:docMk/>
            <pc:sldMk cId="607109773" sldId="324"/>
            <ac:spMk id="9" creationId="{2BAF878F-433B-C14F-7461-D4AF80DF01D3}"/>
          </ac:spMkLst>
        </pc:spChg>
        <pc:spChg chg="add">
          <ac:chgData name="이 호진" userId="e7b51f9e24c37788" providerId="LiveId" clId="{0C29A387-8FCF-486D-8A6B-BDFB15563B6C}" dt="2022-05-11T17:51:45.834" v="518" actId="22"/>
          <ac:spMkLst>
            <pc:docMk/>
            <pc:sldMk cId="607109773" sldId="324"/>
            <ac:spMk id="11" creationId="{ADAC2039-04C9-949C-FB42-DE402AC954B5}"/>
          </ac:spMkLst>
        </pc:spChg>
        <pc:spChg chg="add mod">
          <ac:chgData name="이 호진" userId="e7b51f9e24c37788" providerId="LiveId" clId="{0C29A387-8FCF-486D-8A6B-BDFB15563B6C}" dt="2022-05-11T17:52:32.963" v="520" actId="1076"/>
          <ac:spMkLst>
            <pc:docMk/>
            <pc:sldMk cId="607109773" sldId="324"/>
            <ac:spMk id="13" creationId="{35ED4AFB-DE32-E155-8EF9-92953B3D73BA}"/>
          </ac:spMkLst>
        </pc:spChg>
      </pc:sldChg>
      <pc:sldChg chg="addSp add del mod">
        <pc:chgData name="이 호진" userId="e7b51f9e24c37788" providerId="LiveId" clId="{0C29A387-8FCF-486D-8A6B-BDFB15563B6C}" dt="2022-05-13T05:01:25.219" v="7081" actId="2696"/>
        <pc:sldMkLst>
          <pc:docMk/>
          <pc:sldMk cId="2690320829" sldId="325"/>
        </pc:sldMkLst>
        <pc:spChg chg="add">
          <ac:chgData name="이 호진" userId="e7b51f9e24c37788" providerId="LiveId" clId="{0C29A387-8FCF-486D-8A6B-BDFB15563B6C}" dt="2022-05-11T17:54:01.061" v="521" actId="22"/>
          <ac:spMkLst>
            <pc:docMk/>
            <pc:sldMk cId="2690320829" sldId="325"/>
            <ac:spMk id="9" creationId="{49BC0031-4C46-D251-EF8B-F7C2C63E18FF}"/>
          </ac:spMkLst>
        </pc:spChg>
      </pc:sldChg>
      <pc:sldChg chg="addSp modSp add mod ord">
        <pc:chgData name="이 호진" userId="e7b51f9e24c37788" providerId="LiveId" clId="{0C29A387-8FCF-486D-8A6B-BDFB15563B6C}" dt="2022-05-13T05:04:53.760" v="7143" actId="1076"/>
        <pc:sldMkLst>
          <pc:docMk/>
          <pc:sldMk cId="1552486363" sldId="326"/>
        </pc:sldMkLst>
        <pc:spChg chg="add mod">
          <ac:chgData name="이 호진" userId="e7b51f9e24c37788" providerId="LiveId" clId="{0C29A387-8FCF-486D-8A6B-BDFB15563B6C}" dt="2022-05-13T05:04:41.699" v="7139" actId="1076"/>
          <ac:spMkLst>
            <pc:docMk/>
            <pc:sldMk cId="1552486363" sldId="326"/>
            <ac:spMk id="8" creationId="{490AE789-8C92-7CCB-0DB3-131B06C44ABC}"/>
          </ac:spMkLst>
        </pc:spChg>
        <pc:spChg chg="add mod">
          <ac:chgData name="이 호진" userId="e7b51f9e24c37788" providerId="LiveId" clId="{0C29A387-8FCF-486D-8A6B-BDFB15563B6C}" dt="2022-05-13T05:04:47.135" v="7141" actId="14100"/>
          <ac:spMkLst>
            <pc:docMk/>
            <pc:sldMk cId="1552486363" sldId="326"/>
            <ac:spMk id="9" creationId="{27AAE167-BEF0-2A0B-81D7-F6A7AA481FE6}"/>
          </ac:spMkLst>
        </pc:spChg>
        <pc:spChg chg="add mod">
          <ac:chgData name="이 호진" userId="e7b51f9e24c37788" providerId="LiveId" clId="{0C29A387-8FCF-486D-8A6B-BDFB15563B6C}" dt="2022-05-13T05:04:41.699" v="7139" actId="1076"/>
          <ac:spMkLst>
            <pc:docMk/>
            <pc:sldMk cId="1552486363" sldId="326"/>
            <ac:spMk id="10" creationId="{6D89165A-91D4-5468-5F98-C76ED984A3F4}"/>
          </ac:spMkLst>
        </pc:spChg>
        <pc:picChg chg="add mod">
          <ac:chgData name="이 호진" userId="e7b51f9e24c37788" providerId="LiveId" clId="{0C29A387-8FCF-486D-8A6B-BDFB15563B6C}" dt="2022-05-13T05:04:53.760" v="7143" actId="1076"/>
          <ac:picMkLst>
            <pc:docMk/>
            <pc:sldMk cId="1552486363" sldId="326"/>
            <ac:picMk id="12" creationId="{E3895077-B644-2E16-D775-D5FA7B0AE2C3}"/>
          </ac:picMkLst>
        </pc:picChg>
        <pc:picChg chg="add mod">
          <ac:chgData name="이 호진" userId="e7b51f9e24c37788" providerId="LiveId" clId="{0C29A387-8FCF-486D-8A6B-BDFB15563B6C}" dt="2022-05-13T05:04:34.681" v="7138" actId="1076"/>
          <ac:picMkLst>
            <pc:docMk/>
            <pc:sldMk cId="1552486363" sldId="326"/>
            <ac:picMk id="13" creationId="{2E6AEF9E-E519-B6F1-4592-D1BAF4DCC60B}"/>
          </ac:picMkLst>
        </pc:picChg>
      </pc:sldChg>
      <pc:sldChg chg="addSp modSp add del">
        <pc:chgData name="이 호진" userId="e7b51f9e24c37788" providerId="LiveId" clId="{0C29A387-8FCF-486D-8A6B-BDFB15563B6C}" dt="2022-05-13T05:01:25.219" v="7081" actId="2696"/>
        <pc:sldMkLst>
          <pc:docMk/>
          <pc:sldMk cId="1045202602" sldId="327"/>
        </pc:sldMkLst>
        <pc:picChg chg="add mod">
          <ac:chgData name="이 호진" userId="e7b51f9e24c37788" providerId="LiveId" clId="{0C29A387-8FCF-486D-8A6B-BDFB15563B6C}" dt="2022-05-12T05:45:04.557" v="664"/>
          <ac:picMkLst>
            <pc:docMk/>
            <pc:sldMk cId="1045202602" sldId="327"/>
            <ac:picMk id="8" creationId="{6C6A0596-2A68-1FDA-D81B-B4E656674457}"/>
          </ac:picMkLst>
        </pc:picChg>
      </pc:sldChg>
      <pc:sldChg chg="addSp delSp modSp add mod ord">
        <pc:chgData name="이 호진" userId="e7b51f9e24c37788" providerId="LiveId" clId="{0C29A387-8FCF-486D-8A6B-BDFB15563B6C}" dt="2022-05-12T16:53:07.622" v="4687" actId="1076"/>
        <pc:sldMkLst>
          <pc:docMk/>
          <pc:sldMk cId="191205715" sldId="328"/>
        </pc:sldMkLst>
        <pc:spChg chg="add del mod">
          <ac:chgData name="이 호진" userId="e7b51f9e24c37788" providerId="LiveId" clId="{0C29A387-8FCF-486D-8A6B-BDFB15563B6C}" dt="2022-05-12T16:39:01.692" v="3778" actId="21"/>
          <ac:spMkLst>
            <pc:docMk/>
            <pc:sldMk cId="191205715" sldId="328"/>
            <ac:spMk id="2" creationId="{79F7547E-E02E-0EAD-7163-DB1AFEF6A206}"/>
          </ac:spMkLst>
        </pc:spChg>
        <pc:spChg chg="del mod">
          <ac:chgData name="이 호진" userId="e7b51f9e24c37788" providerId="LiveId" clId="{0C29A387-8FCF-486D-8A6B-BDFB15563B6C}" dt="2022-05-12T06:32:17.825" v="2277" actId="478"/>
          <ac:spMkLst>
            <pc:docMk/>
            <pc:sldMk cId="191205715" sldId="328"/>
            <ac:spMk id="2" creationId="{90D3C352-22EF-9E3A-1847-D843FF2D2671}"/>
          </ac:spMkLst>
        </pc:spChg>
        <pc:spChg chg="del mod">
          <ac:chgData name="이 호진" userId="e7b51f9e24c37788" providerId="LiveId" clId="{0C29A387-8FCF-486D-8A6B-BDFB15563B6C}" dt="2022-05-12T06:32:23.736" v="2279" actId="478"/>
          <ac:spMkLst>
            <pc:docMk/>
            <pc:sldMk cId="191205715" sldId="328"/>
            <ac:spMk id="6" creationId="{38DF25DF-0501-9890-3219-9F32E83A42C8}"/>
          </ac:spMkLst>
        </pc:spChg>
        <pc:spChg chg="add del mod">
          <ac:chgData name="이 호진" userId="e7b51f9e24c37788" providerId="LiveId" clId="{0C29A387-8FCF-486D-8A6B-BDFB15563B6C}" dt="2022-05-12T16:39:01.692" v="3778" actId="21"/>
          <ac:spMkLst>
            <pc:docMk/>
            <pc:sldMk cId="191205715" sldId="328"/>
            <ac:spMk id="6" creationId="{D9A84198-FFFE-C978-D836-0A0CF955F4D6}"/>
          </ac:spMkLst>
        </pc:spChg>
        <pc:spChg chg="add mod">
          <ac:chgData name="이 호진" userId="e7b51f9e24c37788" providerId="LiveId" clId="{0C29A387-8FCF-486D-8A6B-BDFB15563B6C}" dt="2022-05-12T16:48:35.050" v="4175" actId="1076"/>
          <ac:spMkLst>
            <pc:docMk/>
            <pc:sldMk cId="191205715" sldId="328"/>
            <ac:spMk id="8" creationId="{15688B48-2EB6-ECC7-FC43-2A43D267D2B7}"/>
          </ac:spMkLst>
        </pc:spChg>
        <pc:spChg chg="add del mod">
          <ac:chgData name="이 호진" userId="e7b51f9e24c37788" providerId="LiveId" clId="{0C29A387-8FCF-486D-8A6B-BDFB15563B6C}" dt="2022-05-12T05:49:13.791" v="939" actId="21"/>
          <ac:spMkLst>
            <pc:docMk/>
            <pc:sldMk cId="191205715" sldId="328"/>
            <ac:spMk id="9" creationId="{87CCD6D2-4FFF-F5EE-56C5-390A2CC38C3C}"/>
          </ac:spMkLst>
        </pc:spChg>
        <pc:spChg chg="add mod">
          <ac:chgData name="이 호진" userId="e7b51f9e24c37788" providerId="LiveId" clId="{0C29A387-8FCF-486D-8A6B-BDFB15563B6C}" dt="2022-05-12T16:50:38.095" v="4363" actId="113"/>
          <ac:spMkLst>
            <pc:docMk/>
            <pc:sldMk cId="191205715" sldId="328"/>
            <ac:spMk id="10" creationId="{58045C84-EE78-FAB9-B17C-D5F4DB1B19FB}"/>
          </ac:spMkLst>
        </pc:spChg>
        <pc:spChg chg="add del mod or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12" creationId="{14F80342-70C8-123F-8C56-99D59E1184E5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14" creationId="{850925E7-8757-DF76-1FFE-AB2283D0E5B4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15" creationId="{149B0A52-F7EE-C509-1AF9-5B76AD682098}"/>
          </ac:spMkLst>
        </pc:spChg>
        <pc:spChg chg="add del mod">
          <ac:chgData name="이 호진" userId="e7b51f9e24c37788" providerId="LiveId" clId="{0C29A387-8FCF-486D-8A6B-BDFB15563B6C}" dt="2022-05-12T16:41:17.632" v="3988"/>
          <ac:spMkLst>
            <pc:docMk/>
            <pc:sldMk cId="191205715" sldId="328"/>
            <ac:spMk id="16" creationId="{7586BB3C-E3AF-714A-0301-47C8378A166D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17" creationId="{D4BCCC41-4DBB-1D9A-0C6C-F7E359F6EF95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18" creationId="{0D592FFE-F647-9E91-C88F-BD78F5E81C82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19" creationId="{B5EA9E84-7A85-C765-2080-10247DDE7604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20" creationId="{0510D823-8D03-02E7-15DC-56142826A91A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21" creationId="{87212C42-D4D6-1C08-463D-E618022189E3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22" creationId="{84A521DB-51DE-ECDA-C88A-2F7177A4A8C5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23" creationId="{2175C990-F54A-BF03-6F22-115EA774ADCC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24" creationId="{635259AA-DC90-45D3-2F7F-0ED9698B2DFA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25" creationId="{A1E3203F-F3F6-D96B-403D-9A8823F1885D}"/>
          </ac:spMkLst>
        </pc:spChg>
        <pc:spChg chg="add del mod">
          <ac:chgData name="이 호진" userId="e7b51f9e24c37788" providerId="LiveId" clId="{0C29A387-8FCF-486D-8A6B-BDFB15563B6C}" dt="2022-05-12T16:48:38.893" v="4176" actId="21"/>
          <ac:spMkLst>
            <pc:docMk/>
            <pc:sldMk cId="191205715" sldId="328"/>
            <ac:spMk id="27" creationId="{B6805BA3-8DE9-2D1B-A361-AA66C426785C}"/>
          </ac:spMkLst>
        </pc:spChg>
        <pc:spChg chg="add mod">
          <ac:chgData name="이 호진" userId="e7b51f9e24c37788" providerId="LiveId" clId="{0C29A387-8FCF-486D-8A6B-BDFB15563B6C}" dt="2022-05-12T16:50:12.888" v="4358" actId="20577"/>
          <ac:spMkLst>
            <pc:docMk/>
            <pc:sldMk cId="191205715" sldId="328"/>
            <ac:spMk id="29" creationId="{251B25EA-EF35-2C0A-3F7A-7E06345E2B34}"/>
          </ac:spMkLst>
        </pc:spChg>
        <pc:spChg chg="add mod">
          <ac:chgData name="이 호진" userId="e7b51f9e24c37788" providerId="LiveId" clId="{0C29A387-8FCF-486D-8A6B-BDFB15563B6C}" dt="2022-05-12T16:53:07.622" v="4687" actId="1076"/>
          <ac:spMkLst>
            <pc:docMk/>
            <pc:sldMk cId="191205715" sldId="328"/>
            <ac:spMk id="33" creationId="{38C79E9F-2AB5-773B-0A8C-1A934BB7976E}"/>
          </ac:spMkLst>
        </pc:spChg>
        <pc:picChg chg="add del mod">
          <ac:chgData name="이 호진" userId="e7b51f9e24c37788" providerId="LiveId" clId="{0C29A387-8FCF-486D-8A6B-BDFB15563B6C}" dt="2022-05-12T16:31:08.317" v="3312" actId="478"/>
          <ac:picMkLst>
            <pc:docMk/>
            <pc:sldMk cId="191205715" sldId="328"/>
            <ac:picMk id="11" creationId="{0F7996DE-903C-F007-6C46-19FDCBEC083D}"/>
          </ac:picMkLst>
        </pc:picChg>
        <pc:picChg chg="add del mod">
          <ac:chgData name="이 호진" userId="e7b51f9e24c37788" providerId="LiveId" clId="{0C29A387-8FCF-486D-8A6B-BDFB15563B6C}" dt="2022-05-12T16:39:01.692" v="3778" actId="21"/>
          <ac:picMkLst>
            <pc:docMk/>
            <pc:sldMk cId="191205715" sldId="328"/>
            <ac:picMk id="13" creationId="{586D5A31-B00A-E0D4-A904-1A89F23E62FE}"/>
          </ac:picMkLst>
        </pc:picChg>
        <pc:picChg chg="add del mod">
          <ac:chgData name="이 호진" userId="e7b51f9e24c37788" providerId="LiveId" clId="{0C29A387-8FCF-486D-8A6B-BDFB15563B6C}" dt="2022-05-12T16:48:38.893" v="4176" actId="21"/>
          <ac:picMkLst>
            <pc:docMk/>
            <pc:sldMk cId="191205715" sldId="328"/>
            <ac:picMk id="26" creationId="{029A93E1-E2AD-D7E4-4E72-66F548737376}"/>
          </ac:picMkLst>
        </pc:picChg>
        <pc:picChg chg="add del mod">
          <ac:chgData name="이 호진" userId="e7b51f9e24c37788" providerId="LiveId" clId="{0C29A387-8FCF-486D-8A6B-BDFB15563B6C}" dt="2022-05-12T16:50:01.703" v="4353" actId="478"/>
          <ac:picMkLst>
            <pc:docMk/>
            <pc:sldMk cId="191205715" sldId="328"/>
            <ac:picMk id="28" creationId="{0260EB81-8D7D-F20B-8C85-4703E23E9AEE}"/>
          </ac:picMkLst>
        </pc:picChg>
        <pc:picChg chg="add mod">
          <ac:chgData name="이 호진" userId="e7b51f9e24c37788" providerId="LiveId" clId="{0C29A387-8FCF-486D-8A6B-BDFB15563B6C}" dt="2022-05-12T16:50:16.496" v="4359" actId="14100"/>
          <ac:picMkLst>
            <pc:docMk/>
            <pc:sldMk cId="191205715" sldId="328"/>
            <ac:picMk id="31" creationId="{8BAB065D-2B07-2F45-71BD-09B40D0B8718}"/>
          </ac:picMkLst>
        </pc:picChg>
        <pc:picChg chg="add del mod">
          <ac:chgData name="이 호진" userId="e7b51f9e24c37788" providerId="LiveId" clId="{0C29A387-8FCF-486D-8A6B-BDFB15563B6C}" dt="2022-05-12T16:52:25.765" v="4677" actId="478"/>
          <ac:picMkLst>
            <pc:docMk/>
            <pc:sldMk cId="191205715" sldId="328"/>
            <ac:picMk id="32" creationId="{6384C488-ADDC-4172-B699-6EF8F4059150}"/>
          </ac:picMkLst>
        </pc:picChg>
      </pc:sldChg>
      <pc:sldChg chg="addSp delSp modSp add mod ord">
        <pc:chgData name="이 호진" userId="e7b51f9e24c37788" providerId="LiveId" clId="{0C29A387-8FCF-486D-8A6B-BDFB15563B6C}" dt="2022-05-20T05:00:39.333" v="7182" actId="113"/>
        <pc:sldMkLst>
          <pc:docMk/>
          <pc:sldMk cId="1977745468" sldId="329"/>
        </pc:sldMkLst>
        <pc:spChg chg="mod">
          <ac:chgData name="이 호진" userId="e7b51f9e24c37788" providerId="LiveId" clId="{0C29A387-8FCF-486D-8A6B-BDFB15563B6C}" dt="2022-05-13T04:20:10.249" v="5061" actId="1076"/>
          <ac:spMkLst>
            <pc:docMk/>
            <pc:sldMk cId="1977745468" sldId="329"/>
            <ac:spMk id="2" creationId="{90D3C352-22EF-9E3A-1847-D843FF2D2671}"/>
          </ac:spMkLst>
        </pc:spChg>
        <pc:spChg chg="mod">
          <ac:chgData name="이 호진" userId="e7b51f9e24c37788" providerId="LiveId" clId="{0C29A387-8FCF-486D-8A6B-BDFB15563B6C}" dt="2022-05-13T04:20:10.249" v="5061" actId="1076"/>
          <ac:spMkLst>
            <pc:docMk/>
            <pc:sldMk cId="1977745468" sldId="329"/>
            <ac:spMk id="6" creationId="{38DF25DF-0501-9890-3219-9F32E83A42C8}"/>
          </ac:spMkLst>
        </pc:spChg>
        <pc:spChg chg="add mod">
          <ac:chgData name="이 호진" userId="e7b51f9e24c37788" providerId="LiveId" clId="{0C29A387-8FCF-486D-8A6B-BDFB15563B6C}" dt="2022-05-12T06:43:34.136" v="2361" actId="20577"/>
          <ac:spMkLst>
            <pc:docMk/>
            <pc:sldMk cId="1977745468" sldId="329"/>
            <ac:spMk id="8" creationId="{E35DB420-BC05-C0D5-60B0-F7D2C13BF677}"/>
          </ac:spMkLst>
        </pc:spChg>
        <pc:spChg chg="add mod">
          <ac:chgData name="이 호진" userId="e7b51f9e24c37788" providerId="LiveId" clId="{0C29A387-8FCF-486D-8A6B-BDFB15563B6C}" dt="2022-05-20T05:00:39.333" v="7182" actId="113"/>
          <ac:spMkLst>
            <pc:docMk/>
            <pc:sldMk cId="1977745468" sldId="329"/>
            <ac:spMk id="9" creationId="{692E6B7E-9C91-119F-A6F7-B64C43AC47BB}"/>
          </ac:spMkLst>
        </pc:spChg>
        <pc:spChg chg="add del mod">
          <ac:chgData name="이 호진" userId="e7b51f9e24c37788" providerId="LiveId" clId="{0C29A387-8FCF-486D-8A6B-BDFB15563B6C}" dt="2022-05-13T04:20:06.294" v="5060" actId="478"/>
          <ac:spMkLst>
            <pc:docMk/>
            <pc:sldMk cId="1977745468" sldId="329"/>
            <ac:spMk id="10" creationId="{70A72B48-ECA5-B997-2860-C703952B133A}"/>
          </ac:spMkLst>
        </pc:spChg>
        <pc:spChg chg="add del mod">
          <ac:chgData name="이 호진" userId="e7b51f9e24c37788" providerId="LiveId" clId="{0C29A387-8FCF-486D-8A6B-BDFB15563B6C}" dt="2022-05-13T04:18:18.956" v="5007" actId="21"/>
          <ac:spMkLst>
            <pc:docMk/>
            <pc:sldMk cId="1977745468" sldId="329"/>
            <ac:spMk id="12" creationId="{3DE8DD8B-756D-5A56-7E62-81126D2AF555}"/>
          </ac:spMkLst>
        </pc:spChg>
        <pc:picChg chg="add del mod">
          <ac:chgData name="이 호진" userId="e7b51f9e24c37788" providerId="LiveId" clId="{0C29A387-8FCF-486D-8A6B-BDFB15563B6C}" dt="2022-05-13T04:17:41.713" v="5000" actId="478"/>
          <ac:picMkLst>
            <pc:docMk/>
            <pc:sldMk cId="1977745468" sldId="329"/>
            <ac:picMk id="11" creationId="{0B499F84-86E3-B6E3-1ACB-99519A661807}"/>
          </ac:picMkLst>
        </pc:picChg>
        <pc:picChg chg="add del mod">
          <ac:chgData name="이 호진" userId="e7b51f9e24c37788" providerId="LiveId" clId="{0C29A387-8FCF-486D-8A6B-BDFB15563B6C}" dt="2022-05-13T04:19:46.093" v="5055" actId="478"/>
          <ac:picMkLst>
            <pc:docMk/>
            <pc:sldMk cId="1977745468" sldId="329"/>
            <ac:picMk id="13" creationId="{842316D9-7159-0837-CD09-9A34840021C9}"/>
          </ac:picMkLst>
        </pc:picChg>
        <pc:picChg chg="add mod">
          <ac:chgData name="이 호진" userId="e7b51f9e24c37788" providerId="LiveId" clId="{0C29A387-8FCF-486D-8A6B-BDFB15563B6C}" dt="2022-05-13T04:21:24.690" v="5075" actId="1076"/>
          <ac:picMkLst>
            <pc:docMk/>
            <pc:sldMk cId="1977745468" sldId="329"/>
            <ac:picMk id="14" creationId="{7ACA1124-7BF6-EED6-F175-CC363D9E4FB9}"/>
          </ac:picMkLst>
        </pc:picChg>
        <pc:picChg chg="add del mod">
          <ac:chgData name="이 호진" userId="e7b51f9e24c37788" providerId="LiveId" clId="{0C29A387-8FCF-486D-8A6B-BDFB15563B6C}" dt="2022-05-13T04:20:58.984" v="5066" actId="21"/>
          <ac:picMkLst>
            <pc:docMk/>
            <pc:sldMk cId="1977745468" sldId="329"/>
            <ac:picMk id="15" creationId="{55941079-D4FB-01ED-6DA3-CAA8C5827B96}"/>
          </ac:picMkLst>
        </pc:picChg>
        <pc:picChg chg="add mod">
          <ac:chgData name="이 호진" userId="e7b51f9e24c37788" providerId="LiveId" clId="{0C29A387-8FCF-486D-8A6B-BDFB15563B6C}" dt="2022-05-13T04:21:22.139" v="5074" actId="1076"/>
          <ac:picMkLst>
            <pc:docMk/>
            <pc:sldMk cId="1977745468" sldId="329"/>
            <ac:picMk id="16" creationId="{54F8902D-E3C3-91AF-008A-6259B2CAA9B6}"/>
          </ac:picMkLst>
        </pc:picChg>
      </pc:sldChg>
      <pc:sldChg chg="addSp delSp modSp add mod ord">
        <pc:chgData name="이 호진" userId="e7b51f9e24c37788" providerId="LiveId" clId="{0C29A387-8FCF-486D-8A6B-BDFB15563B6C}" dt="2022-05-13T04:41:35.209" v="6192" actId="1076"/>
        <pc:sldMkLst>
          <pc:docMk/>
          <pc:sldMk cId="973512651" sldId="330"/>
        </pc:sldMkLst>
        <pc:spChg chg="mod">
          <ac:chgData name="이 호진" userId="e7b51f9e24c37788" providerId="LiveId" clId="{0C29A387-8FCF-486D-8A6B-BDFB15563B6C}" dt="2022-05-12T06:43:37.019" v="2362" actId="20577"/>
          <ac:spMkLst>
            <pc:docMk/>
            <pc:sldMk cId="973512651" sldId="330"/>
            <ac:spMk id="8" creationId="{E35DB420-BC05-C0D5-60B0-F7D2C13BF677}"/>
          </ac:spMkLst>
        </pc:spChg>
        <pc:spChg chg="add mod">
          <ac:chgData name="이 호진" userId="e7b51f9e24c37788" providerId="LiveId" clId="{0C29A387-8FCF-486D-8A6B-BDFB15563B6C}" dt="2022-05-12T05:54:07.197" v="1247" actId="1076"/>
          <ac:spMkLst>
            <pc:docMk/>
            <pc:sldMk cId="973512651" sldId="330"/>
            <ac:spMk id="9" creationId="{7D4B4DEF-AF6A-8B65-D98D-892DB71ECC9C}"/>
          </ac:spMkLst>
        </pc:spChg>
        <pc:picChg chg="add del">
          <ac:chgData name="이 호진" userId="e7b51f9e24c37788" providerId="LiveId" clId="{0C29A387-8FCF-486D-8A6B-BDFB15563B6C}" dt="2022-05-12T05:53:37.033" v="1236" actId="478"/>
          <ac:picMkLst>
            <pc:docMk/>
            <pc:sldMk cId="973512651" sldId="330"/>
            <ac:picMk id="11" creationId="{1088AA5B-03A1-6AF6-D280-D92F5861F5C5}"/>
          </ac:picMkLst>
        </pc:picChg>
        <pc:picChg chg="add del mod">
          <ac:chgData name="이 호진" userId="e7b51f9e24c37788" providerId="LiveId" clId="{0C29A387-8FCF-486D-8A6B-BDFB15563B6C}" dt="2022-05-13T04:41:27.502" v="6188" actId="478"/>
          <ac:picMkLst>
            <pc:docMk/>
            <pc:sldMk cId="973512651" sldId="330"/>
            <ac:picMk id="11" creationId="{406B3EF2-3C39-E0FF-8C48-45C49668B477}"/>
          </ac:picMkLst>
        </pc:picChg>
        <pc:picChg chg="add mod">
          <ac:chgData name="이 호진" userId="e7b51f9e24c37788" providerId="LiveId" clId="{0C29A387-8FCF-486D-8A6B-BDFB15563B6C}" dt="2022-05-13T04:41:35.209" v="6192" actId="1076"/>
          <ac:picMkLst>
            <pc:docMk/>
            <pc:sldMk cId="973512651" sldId="330"/>
            <ac:picMk id="12" creationId="{1B8DD699-6DA3-A26B-45E7-DFC994D1EB46}"/>
          </ac:picMkLst>
        </pc:picChg>
        <pc:picChg chg="add del mod">
          <ac:chgData name="이 호진" userId="e7b51f9e24c37788" providerId="LiveId" clId="{0C29A387-8FCF-486D-8A6B-BDFB15563B6C}" dt="2022-05-13T04:41:28.214" v="6189" actId="478"/>
          <ac:picMkLst>
            <pc:docMk/>
            <pc:sldMk cId="973512651" sldId="330"/>
            <ac:picMk id="13" creationId="{6973F12C-0AEB-5D5E-6561-1B8D8960FA43}"/>
          </ac:picMkLst>
        </pc:picChg>
      </pc:sldChg>
      <pc:sldChg chg="addSp delSp modSp add mod">
        <pc:chgData name="이 호진" userId="e7b51f9e24c37788" providerId="LiveId" clId="{0C29A387-8FCF-486D-8A6B-BDFB15563B6C}" dt="2022-05-12T06:35:07.136" v="2304" actId="478"/>
        <pc:sldMkLst>
          <pc:docMk/>
          <pc:sldMk cId="2616538698" sldId="331"/>
        </pc:sldMkLst>
        <pc:spChg chg="del">
          <ac:chgData name="이 호진" userId="e7b51f9e24c37788" providerId="LiveId" clId="{0C29A387-8FCF-486D-8A6B-BDFB15563B6C}" dt="2022-05-12T06:35:06.306" v="2303" actId="478"/>
          <ac:spMkLst>
            <pc:docMk/>
            <pc:sldMk cId="2616538698" sldId="331"/>
            <ac:spMk id="2" creationId="{90D3C352-22EF-9E3A-1847-D843FF2D2671}"/>
          </ac:spMkLst>
        </pc:spChg>
        <pc:spChg chg="del">
          <ac:chgData name="이 호진" userId="e7b51f9e24c37788" providerId="LiveId" clId="{0C29A387-8FCF-486D-8A6B-BDFB15563B6C}" dt="2022-05-12T06:35:07.136" v="2304" actId="478"/>
          <ac:spMkLst>
            <pc:docMk/>
            <pc:sldMk cId="2616538698" sldId="331"/>
            <ac:spMk id="6" creationId="{38DF25DF-0501-9890-3219-9F32E83A42C8}"/>
          </ac:spMkLst>
        </pc:spChg>
        <pc:spChg chg="mod">
          <ac:chgData name="이 호진" userId="e7b51f9e24c37788" providerId="LiveId" clId="{0C29A387-8FCF-486D-8A6B-BDFB15563B6C}" dt="2022-05-12T05:56:12.660" v="1445" actId="14100"/>
          <ac:spMkLst>
            <pc:docMk/>
            <pc:sldMk cId="2616538698" sldId="331"/>
            <ac:spMk id="8" creationId="{E35DB420-BC05-C0D5-60B0-F7D2C13BF677}"/>
          </ac:spMkLst>
        </pc:spChg>
        <pc:spChg chg="add mod">
          <ac:chgData name="이 호진" userId="e7b51f9e24c37788" providerId="LiveId" clId="{0C29A387-8FCF-486D-8A6B-BDFB15563B6C}" dt="2022-05-12T05:57:50.778" v="1721" actId="14100"/>
          <ac:spMkLst>
            <pc:docMk/>
            <pc:sldMk cId="2616538698" sldId="331"/>
            <ac:spMk id="9" creationId="{E986B7C2-C82C-FBB6-0E65-15575A796F2A}"/>
          </ac:spMkLst>
        </pc:spChg>
        <pc:spChg chg="add mod">
          <ac:chgData name="이 호진" userId="e7b51f9e24c37788" providerId="LiveId" clId="{0C29A387-8FCF-486D-8A6B-BDFB15563B6C}" dt="2022-05-12T06:09:02.856" v="1838" actId="113"/>
          <ac:spMkLst>
            <pc:docMk/>
            <pc:sldMk cId="2616538698" sldId="331"/>
            <ac:spMk id="10" creationId="{00B445BD-A997-3619-34D2-A082AC8D9532}"/>
          </ac:spMkLst>
        </pc:spChg>
        <pc:spChg chg="add mod">
          <ac:chgData name="이 호진" userId="e7b51f9e24c37788" providerId="LiveId" clId="{0C29A387-8FCF-486D-8A6B-BDFB15563B6C}" dt="2022-05-12T06:09:44.329" v="1948" actId="113"/>
          <ac:spMkLst>
            <pc:docMk/>
            <pc:sldMk cId="2616538698" sldId="331"/>
            <ac:spMk id="11" creationId="{E4BC8A9F-F10A-07AD-61B0-AD4AD20061BE}"/>
          </ac:spMkLst>
        </pc:spChg>
        <pc:picChg chg="add mod">
          <ac:chgData name="이 호진" userId="e7b51f9e24c37788" providerId="LiveId" clId="{0C29A387-8FCF-486D-8A6B-BDFB15563B6C}" dt="2022-05-12T06:06:58.498" v="1835" actId="1076"/>
          <ac:picMkLst>
            <pc:docMk/>
            <pc:sldMk cId="2616538698" sldId="331"/>
            <ac:picMk id="1026" creationId="{BAA77E84-1326-A35B-17D4-B67E8082026E}"/>
          </ac:picMkLst>
        </pc:picChg>
      </pc:sldChg>
      <pc:sldChg chg="addSp delSp modSp add mod ord">
        <pc:chgData name="이 호진" userId="e7b51f9e24c37788" providerId="LiveId" clId="{0C29A387-8FCF-486D-8A6B-BDFB15563B6C}" dt="2022-05-13T05:06:15.198" v="7164" actId="1076"/>
        <pc:sldMkLst>
          <pc:docMk/>
          <pc:sldMk cId="4143979020" sldId="332"/>
        </pc:sldMkLst>
        <pc:spChg chg="del">
          <ac:chgData name="이 호진" userId="e7b51f9e24c37788" providerId="LiveId" clId="{0C29A387-8FCF-486D-8A6B-BDFB15563B6C}" dt="2022-05-12T06:17:36.212" v="2226" actId="478"/>
          <ac:spMkLst>
            <pc:docMk/>
            <pc:sldMk cId="4143979020" sldId="332"/>
            <ac:spMk id="2" creationId="{90D3C352-22EF-9E3A-1847-D843FF2D2671}"/>
          </ac:spMkLst>
        </pc:spChg>
        <pc:spChg chg="del">
          <ac:chgData name="이 호진" userId="e7b51f9e24c37788" providerId="LiveId" clId="{0C29A387-8FCF-486D-8A6B-BDFB15563B6C}" dt="2022-05-12T06:17:36.212" v="2226" actId="478"/>
          <ac:spMkLst>
            <pc:docMk/>
            <pc:sldMk cId="4143979020" sldId="332"/>
            <ac:spMk id="6" creationId="{38DF25DF-0501-9890-3219-9F32E83A42C8}"/>
          </ac:spMkLst>
        </pc:spChg>
        <pc:spChg chg="del">
          <ac:chgData name="이 호진" userId="e7b51f9e24c37788" providerId="LiveId" clId="{0C29A387-8FCF-486D-8A6B-BDFB15563B6C}" dt="2022-05-12T05:58:36.904" v="1723" actId="478"/>
          <ac:spMkLst>
            <pc:docMk/>
            <pc:sldMk cId="4143979020" sldId="332"/>
            <ac:spMk id="8" creationId="{E35DB420-BC05-C0D5-60B0-F7D2C13BF677}"/>
          </ac:spMkLst>
        </pc:spChg>
        <pc:spChg chg="add mod">
          <ac:chgData name="이 호진" userId="e7b51f9e24c37788" providerId="LiveId" clId="{0C29A387-8FCF-486D-8A6B-BDFB15563B6C}" dt="2022-05-13T05:04:58.564" v="7144" actId="1076"/>
          <ac:spMkLst>
            <pc:docMk/>
            <pc:sldMk cId="4143979020" sldId="332"/>
            <ac:spMk id="8" creationId="{E3B1FDE7-C68A-CAC6-7F09-A42E09F264EE}"/>
          </ac:spMkLst>
        </pc:spChg>
        <pc:spChg chg="add del mod">
          <ac:chgData name="이 호진" userId="e7b51f9e24c37788" providerId="LiveId" clId="{0C29A387-8FCF-486D-8A6B-BDFB15563B6C}" dt="2022-05-12T06:21:30.323" v="2247" actId="478"/>
          <ac:spMkLst>
            <pc:docMk/>
            <pc:sldMk cId="4143979020" sldId="332"/>
            <ac:spMk id="9" creationId="{18383F80-79A6-A614-154E-4B6947508D33}"/>
          </ac:spMkLst>
        </pc:spChg>
        <pc:spChg chg="del">
          <ac:chgData name="이 호진" userId="e7b51f9e24c37788" providerId="LiveId" clId="{0C29A387-8FCF-486D-8A6B-BDFB15563B6C}" dt="2022-05-12T05:58:36.904" v="1723" actId="478"/>
          <ac:spMkLst>
            <pc:docMk/>
            <pc:sldMk cId="4143979020" sldId="332"/>
            <ac:spMk id="9" creationId="{E986B7C2-C82C-FBB6-0E65-15575A796F2A}"/>
          </ac:spMkLst>
        </pc:spChg>
        <pc:picChg chg="add mod">
          <ac:chgData name="이 호진" userId="e7b51f9e24c37788" providerId="LiveId" clId="{0C29A387-8FCF-486D-8A6B-BDFB15563B6C}" dt="2022-05-13T05:06:13.736" v="7163" actId="1076"/>
          <ac:picMkLst>
            <pc:docMk/>
            <pc:sldMk cId="4143979020" sldId="332"/>
            <ac:picMk id="6" creationId="{19CAF8D6-5E29-3D36-1072-294B152CB785}"/>
          </ac:picMkLst>
        </pc:picChg>
        <pc:picChg chg="add mod">
          <ac:chgData name="이 호진" userId="e7b51f9e24c37788" providerId="LiveId" clId="{0C29A387-8FCF-486D-8A6B-BDFB15563B6C}" dt="2022-05-13T05:06:15.198" v="7164" actId="1076"/>
          <ac:picMkLst>
            <pc:docMk/>
            <pc:sldMk cId="4143979020" sldId="332"/>
            <ac:picMk id="11" creationId="{3ECD0E48-2446-8030-8B08-DAA5990A9A77}"/>
          </ac:picMkLst>
        </pc:picChg>
        <pc:picChg chg="add del mod">
          <ac:chgData name="이 호진" userId="e7b51f9e24c37788" providerId="LiveId" clId="{0C29A387-8FCF-486D-8A6B-BDFB15563B6C}" dt="2022-05-13T05:05:55.171" v="7153" actId="478"/>
          <ac:picMkLst>
            <pc:docMk/>
            <pc:sldMk cId="4143979020" sldId="332"/>
            <ac:picMk id="1026" creationId="{91E09919-B4BC-FBA5-B5A1-00E55E23A955}"/>
          </ac:picMkLst>
        </pc:picChg>
        <pc:picChg chg="add del mod">
          <ac:chgData name="이 호진" userId="e7b51f9e24c37788" providerId="LiveId" clId="{0C29A387-8FCF-486D-8A6B-BDFB15563B6C}" dt="2022-05-13T05:02:56.491" v="7082" actId="21"/>
          <ac:picMkLst>
            <pc:docMk/>
            <pc:sldMk cId="4143979020" sldId="332"/>
            <ac:picMk id="2050" creationId="{6C066338-6C68-2364-EDD1-B377428A69C8}"/>
          </ac:picMkLst>
        </pc:picChg>
      </pc:sldChg>
      <pc:sldChg chg="addSp delSp modSp add mod">
        <pc:chgData name="이 호진" userId="e7b51f9e24c37788" providerId="LiveId" clId="{0C29A387-8FCF-486D-8A6B-BDFB15563B6C}" dt="2022-05-20T05:07:19.082" v="7183" actId="113"/>
        <pc:sldMkLst>
          <pc:docMk/>
          <pc:sldMk cId="675581436" sldId="333"/>
        </pc:sldMkLst>
        <pc:spChg chg="del">
          <ac:chgData name="이 호진" userId="e7b51f9e24c37788" providerId="LiveId" clId="{0C29A387-8FCF-486D-8A6B-BDFB15563B6C}" dt="2022-05-12T06:34:59.714" v="2302" actId="478"/>
          <ac:spMkLst>
            <pc:docMk/>
            <pc:sldMk cId="675581436" sldId="333"/>
            <ac:spMk id="2" creationId="{90D3C352-22EF-9E3A-1847-D843FF2D2671}"/>
          </ac:spMkLst>
        </pc:spChg>
        <pc:spChg chg="del">
          <ac:chgData name="이 호진" userId="e7b51f9e24c37788" providerId="LiveId" clId="{0C29A387-8FCF-486D-8A6B-BDFB15563B6C}" dt="2022-05-12T06:34:59.714" v="2302" actId="478"/>
          <ac:spMkLst>
            <pc:docMk/>
            <pc:sldMk cId="675581436" sldId="333"/>
            <ac:spMk id="6" creationId="{38DF25DF-0501-9890-3219-9F32E83A42C8}"/>
          </ac:spMkLst>
        </pc:spChg>
        <pc:spChg chg="add mod">
          <ac:chgData name="이 호진" userId="e7b51f9e24c37788" providerId="LiveId" clId="{0C29A387-8FCF-486D-8A6B-BDFB15563B6C}" dt="2022-05-13T04:49:17.732" v="6325"/>
          <ac:spMkLst>
            <pc:docMk/>
            <pc:sldMk cId="675581436" sldId="333"/>
            <ac:spMk id="12" creationId="{37D51C81-6347-74D3-7463-6CE15C9523AE}"/>
          </ac:spMkLst>
        </pc:spChg>
        <pc:spChg chg="add mod">
          <ac:chgData name="이 호진" userId="e7b51f9e24c37788" providerId="LiveId" clId="{0C29A387-8FCF-486D-8A6B-BDFB15563B6C}" dt="2022-05-20T05:07:19.082" v="7183" actId="113"/>
          <ac:spMkLst>
            <pc:docMk/>
            <pc:sldMk cId="675581436" sldId="333"/>
            <ac:spMk id="13" creationId="{BDB477AE-A056-207E-0197-907B2AD1CE52}"/>
          </ac:spMkLst>
        </pc:spChg>
        <pc:picChg chg="mod">
          <ac:chgData name="이 호진" userId="e7b51f9e24c37788" providerId="LiveId" clId="{0C29A387-8FCF-486D-8A6B-BDFB15563B6C}" dt="2022-05-13T04:49:34.071" v="6362" actId="1076"/>
          <ac:picMkLst>
            <pc:docMk/>
            <pc:sldMk cId="675581436" sldId="333"/>
            <ac:picMk id="6" creationId="{12BCDF73-B4E9-8306-ACB5-F7E6AE030F3C}"/>
          </ac:picMkLst>
        </pc:picChg>
        <pc:picChg chg="add del mod">
          <ac:chgData name="이 호진" userId="e7b51f9e24c37788" providerId="LiveId" clId="{0C29A387-8FCF-486D-8A6B-BDFB15563B6C}" dt="2022-05-13T04:49:04.378" v="6324" actId="478"/>
          <ac:picMkLst>
            <pc:docMk/>
            <pc:sldMk cId="675581436" sldId="333"/>
            <ac:picMk id="9" creationId="{7A6AB263-81A4-049B-9B63-DB4338F6FAD2}"/>
          </ac:picMkLst>
        </pc:picChg>
        <pc:picChg chg="mod">
          <ac:chgData name="이 호진" userId="e7b51f9e24c37788" providerId="LiveId" clId="{0C29A387-8FCF-486D-8A6B-BDFB15563B6C}" dt="2022-05-13T04:49:34.071" v="6362" actId="1076"/>
          <ac:picMkLst>
            <pc:docMk/>
            <pc:sldMk cId="675581436" sldId="333"/>
            <ac:picMk id="10" creationId="{F46FDBED-48B0-0DB3-8FED-101A29CFBB59}"/>
          </ac:picMkLst>
        </pc:picChg>
        <pc:picChg chg="add del mod">
          <ac:chgData name="이 호진" userId="e7b51f9e24c37788" providerId="LiveId" clId="{0C29A387-8FCF-486D-8A6B-BDFB15563B6C}" dt="2022-05-13T04:48:58.796" v="6322" actId="478"/>
          <ac:picMkLst>
            <pc:docMk/>
            <pc:sldMk cId="675581436" sldId="333"/>
            <ac:picMk id="11" creationId="{3FF46ABC-CA27-EDC6-4FA2-0D528B75BD31}"/>
          </ac:picMkLst>
        </pc:picChg>
      </pc:sldChg>
      <pc:sldChg chg="add del">
        <pc:chgData name="이 호진" userId="e7b51f9e24c37788" providerId="LiveId" clId="{0C29A387-8FCF-486D-8A6B-BDFB15563B6C}" dt="2022-05-12T05:59:07.514" v="1727" actId="47"/>
        <pc:sldMkLst>
          <pc:docMk/>
          <pc:sldMk cId="3830978794" sldId="333"/>
        </pc:sldMkLst>
      </pc:sldChg>
      <pc:sldChg chg="addSp delSp modSp add mod ord">
        <pc:chgData name="이 호진" userId="e7b51f9e24c37788" providerId="LiveId" clId="{0C29A387-8FCF-486D-8A6B-BDFB15563B6C}" dt="2022-05-13T04:33:38.045" v="5489" actId="14100"/>
        <pc:sldMkLst>
          <pc:docMk/>
          <pc:sldMk cId="378397865" sldId="334"/>
        </pc:sldMkLst>
        <pc:spChg chg="mod">
          <ac:chgData name="이 호진" userId="e7b51f9e24c37788" providerId="LiveId" clId="{0C29A387-8FCF-486D-8A6B-BDFB15563B6C}" dt="2022-05-13T04:28:09.214" v="5338" actId="1076"/>
          <ac:spMkLst>
            <pc:docMk/>
            <pc:sldMk cId="378397865" sldId="334"/>
            <ac:spMk id="2" creationId="{90D3C352-22EF-9E3A-1847-D843FF2D2671}"/>
          </ac:spMkLst>
        </pc:spChg>
        <pc:spChg chg="mod">
          <ac:chgData name="이 호진" userId="e7b51f9e24c37788" providerId="LiveId" clId="{0C29A387-8FCF-486D-8A6B-BDFB15563B6C}" dt="2022-05-13T04:33:16.648" v="5484" actId="1076"/>
          <ac:spMkLst>
            <pc:docMk/>
            <pc:sldMk cId="378397865" sldId="334"/>
            <ac:spMk id="6" creationId="{38DF25DF-0501-9890-3219-9F32E83A42C8}"/>
          </ac:spMkLst>
        </pc:spChg>
        <pc:spChg chg="add mod">
          <ac:chgData name="이 호진" userId="e7b51f9e24c37788" providerId="LiveId" clId="{0C29A387-8FCF-486D-8A6B-BDFB15563B6C}" dt="2022-05-13T04:24:34.575" v="5126"/>
          <ac:spMkLst>
            <pc:docMk/>
            <pc:sldMk cId="378397865" sldId="334"/>
            <ac:spMk id="8" creationId="{D8548A12-84CB-FD89-2FCD-2C263443D07A}"/>
          </ac:spMkLst>
        </pc:spChg>
        <pc:spChg chg="add mod">
          <ac:chgData name="이 호진" userId="e7b51f9e24c37788" providerId="LiveId" clId="{0C29A387-8FCF-486D-8A6B-BDFB15563B6C}" dt="2022-05-13T04:33:38.045" v="5489" actId="14100"/>
          <ac:spMkLst>
            <pc:docMk/>
            <pc:sldMk cId="378397865" sldId="334"/>
            <ac:spMk id="9" creationId="{B5253D82-3D0F-7DD7-FE6F-400565985893}"/>
          </ac:spMkLst>
        </pc:spChg>
        <pc:spChg chg="add mod">
          <ac:chgData name="이 호진" userId="e7b51f9e24c37788" providerId="LiveId" clId="{0C29A387-8FCF-486D-8A6B-BDFB15563B6C}" dt="2022-05-13T04:33:04.823" v="5483" actId="1076"/>
          <ac:spMkLst>
            <pc:docMk/>
            <pc:sldMk cId="378397865" sldId="334"/>
            <ac:spMk id="13" creationId="{50C336F6-F1DB-1D92-A37F-D69D6B2C0B7E}"/>
          </ac:spMkLst>
        </pc:spChg>
        <pc:spChg chg="add mod">
          <ac:chgData name="이 호진" userId="e7b51f9e24c37788" providerId="LiveId" clId="{0C29A387-8FCF-486D-8A6B-BDFB15563B6C}" dt="2022-05-13T04:33:04.823" v="5483" actId="1076"/>
          <ac:spMkLst>
            <pc:docMk/>
            <pc:sldMk cId="378397865" sldId="334"/>
            <ac:spMk id="14" creationId="{CC94128C-AB5C-1B75-666D-659BBD580040}"/>
          </ac:spMkLst>
        </pc:spChg>
        <pc:spChg chg="add mod">
          <ac:chgData name="이 호진" userId="e7b51f9e24c37788" providerId="LiveId" clId="{0C29A387-8FCF-486D-8A6B-BDFB15563B6C}" dt="2022-05-13T04:33:04.823" v="5483" actId="1076"/>
          <ac:spMkLst>
            <pc:docMk/>
            <pc:sldMk cId="378397865" sldId="334"/>
            <ac:spMk id="16" creationId="{FF0CF405-69ED-CDCB-956D-376B4E319272}"/>
          </ac:spMkLst>
        </pc:spChg>
        <pc:spChg chg="add mod">
          <ac:chgData name="이 호진" userId="e7b51f9e24c37788" providerId="LiveId" clId="{0C29A387-8FCF-486D-8A6B-BDFB15563B6C}" dt="2022-05-13T04:28:26.022" v="5343" actId="1076"/>
          <ac:spMkLst>
            <pc:docMk/>
            <pc:sldMk cId="378397865" sldId="334"/>
            <ac:spMk id="17" creationId="{0CF42A4D-A7FC-30C0-B182-5A2FF26F72A3}"/>
          </ac:spMkLst>
        </pc:spChg>
        <pc:spChg chg="add mod">
          <ac:chgData name="이 호진" userId="e7b51f9e24c37788" providerId="LiveId" clId="{0C29A387-8FCF-486D-8A6B-BDFB15563B6C}" dt="2022-05-13T04:28:26.022" v="5343" actId="1076"/>
          <ac:spMkLst>
            <pc:docMk/>
            <pc:sldMk cId="378397865" sldId="334"/>
            <ac:spMk id="18" creationId="{1DD3AC96-3B3D-C161-950D-1701F0CBD1AD}"/>
          </ac:spMkLst>
        </pc:spChg>
        <pc:spChg chg="add mod">
          <ac:chgData name="이 호진" userId="e7b51f9e24c37788" providerId="LiveId" clId="{0C29A387-8FCF-486D-8A6B-BDFB15563B6C}" dt="2022-05-13T04:33:16.648" v="5484" actId="1076"/>
          <ac:spMkLst>
            <pc:docMk/>
            <pc:sldMk cId="378397865" sldId="334"/>
            <ac:spMk id="20" creationId="{07627677-F238-A93E-97B0-D40104C7F63A}"/>
          </ac:spMkLst>
        </pc:spChg>
        <pc:spChg chg="add del mod">
          <ac:chgData name="이 호진" userId="e7b51f9e24c37788" providerId="LiveId" clId="{0C29A387-8FCF-486D-8A6B-BDFB15563B6C}" dt="2022-05-13T04:28:43.753" v="5349" actId="478"/>
          <ac:spMkLst>
            <pc:docMk/>
            <pc:sldMk cId="378397865" sldId="334"/>
            <ac:spMk id="21" creationId="{F00A50AD-88C2-2F87-5F67-3D79DA62E02F}"/>
          </ac:spMkLst>
        </pc:spChg>
        <pc:spChg chg="add mod">
          <ac:chgData name="이 호진" userId="e7b51f9e24c37788" providerId="LiveId" clId="{0C29A387-8FCF-486D-8A6B-BDFB15563B6C}" dt="2022-05-13T04:33:16.648" v="5484" actId="1076"/>
          <ac:spMkLst>
            <pc:docMk/>
            <pc:sldMk cId="378397865" sldId="334"/>
            <ac:spMk id="22" creationId="{D0A2FA1F-F863-2821-3743-CBA13558FDA3}"/>
          </ac:spMkLst>
        </pc:spChg>
        <pc:spChg chg="add del mod">
          <ac:chgData name="이 호진" userId="e7b51f9e24c37788" providerId="LiveId" clId="{0C29A387-8FCF-486D-8A6B-BDFB15563B6C}" dt="2022-05-13T04:33:16.648" v="5484" actId="1076"/>
          <ac:spMkLst>
            <pc:docMk/>
            <pc:sldMk cId="378397865" sldId="334"/>
            <ac:spMk id="23" creationId="{6E8A28F5-0FF6-2122-587E-4D3805D90AA9}"/>
          </ac:spMkLst>
        </pc:spChg>
        <pc:picChg chg="add del mod">
          <ac:chgData name="이 호진" userId="e7b51f9e24c37788" providerId="LiveId" clId="{0C29A387-8FCF-486D-8A6B-BDFB15563B6C}" dt="2022-05-12T16:33:15.058" v="3362" actId="21"/>
          <ac:picMkLst>
            <pc:docMk/>
            <pc:sldMk cId="378397865" sldId="334"/>
            <ac:picMk id="9" creationId="{8B3A1E0A-4D9E-F706-9599-8CF443801B41}"/>
          </ac:picMkLst>
        </pc:picChg>
        <pc:picChg chg="add del mod">
          <ac:chgData name="이 호진" userId="e7b51f9e24c37788" providerId="LiveId" clId="{0C29A387-8FCF-486D-8A6B-BDFB15563B6C}" dt="2022-05-13T04:25:32.741" v="5211" actId="21"/>
          <ac:picMkLst>
            <pc:docMk/>
            <pc:sldMk cId="378397865" sldId="334"/>
            <ac:picMk id="10" creationId="{1E677209-FC71-0576-FAB5-D68D5C9EFB5D}"/>
          </ac:picMkLst>
        </pc:picChg>
        <pc:picChg chg="add del mod">
          <ac:chgData name="이 호진" userId="e7b51f9e24c37788" providerId="LiveId" clId="{0C29A387-8FCF-486D-8A6B-BDFB15563B6C}" dt="2022-05-12T16:55:16.706" v="4700" actId="478"/>
          <ac:picMkLst>
            <pc:docMk/>
            <pc:sldMk cId="378397865" sldId="334"/>
            <ac:picMk id="11" creationId="{58C0AD3C-71A2-A832-196B-CB7C986C5A6C}"/>
          </ac:picMkLst>
        </pc:picChg>
        <pc:picChg chg="add mod">
          <ac:chgData name="이 호진" userId="e7b51f9e24c37788" providerId="LiveId" clId="{0C29A387-8FCF-486D-8A6B-BDFB15563B6C}" dt="2022-05-13T04:33:04.823" v="5483" actId="1076"/>
          <ac:picMkLst>
            <pc:docMk/>
            <pc:sldMk cId="378397865" sldId="334"/>
            <ac:picMk id="12" creationId="{68339F0A-5897-AD58-9B84-30CE75111AF0}"/>
          </ac:picMkLst>
        </pc:picChg>
        <pc:picChg chg="add del mod">
          <ac:chgData name="이 호진" userId="e7b51f9e24c37788" providerId="LiveId" clId="{0C29A387-8FCF-486D-8A6B-BDFB15563B6C}" dt="2022-05-12T16:44:25.395" v="4119" actId="21"/>
          <ac:picMkLst>
            <pc:docMk/>
            <pc:sldMk cId="378397865" sldId="334"/>
            <ac:picMk id="13" creationId="{583823F4-D4E4-BA7A-0B39-22791AC51612}"/>
          </ac:picMkLst>
        </pc:picChg>
        <pc:picChg chg="add del mod">
          <ac:chgData name="이 호진" userId="e7b51f9e24c37788" providerId="LiveId" clId="{0C29A387-8FCF-486D-8A6B-BDFB15563B6C}" dt="2022-05-12T16:45:24.266" v="4145" actId="21"/>
          <ac:picMkLst>
            <pc:docMk/>
            <pc:sldMk cId="378397865" sldId="334"/>
            <ac:picMk id="15" creationId="{0E60E9D7-7389-7D67-FD1B-55FD608E5B68}"/>
          </ac:picMkLst>
        </pc:picChg>
        <pc:picChg chg="add del mod">
          <ac:chgData name="이 호진" userId="e7b51f9e24c37788" providerId="LiveId" clId="{0C29A387-8FCF-486D-8A6B-BDFB15563B6C}" dt="2022-05-13T04:28:44.433" v="5350" actId="478"/>
          <ac:picMkLst>
            <pc:docMk/>
            <pc:sldMk cId="378397865" sldId="334"/>
            <ac:picMk id="19" creationId="{55F591BD-BD04-1D07-C0AE-7428D772A5A7}"/>
          </ac:picMkLst>
        </pc:picChg>
        <pc:picChg chg="add del mod">
          <ac:chgData name="이 호진" userId="e7b51f9e24c37788" providerId="LiveId" clId="{0C29A387-8FCF-486D-8A6B-BDFB15563B6C}" dt="2022-05-13T04:31:47.083" v="5385" actId="478"/>
          <ac:picMkLst>
            <pc:docMk/>
            <pc:sldMk cId="378397865" sldId="334"/>
            <ac:picMk id="25" creationId="{4A9CF137-4FD4-679D-B165-3893724632C2}"/>
          </ac:picMkLst>
        </pc:picChg>
        <pc:picChg chg="add mod">
          <ac:chgData name="이 호진" userId="e7b51f9e24c37788" providerId="LiveId" clId="{0C29A387-8FCF-486D-8A6B-BDFB15563B6C}" dt="2022-05-13T04:33:16.648" v="5484" actId="1076"/>
          <ac:picMkLst>
            <pc:docMk/>
            <pc:sldMk cId="378397865" sldId="334"/>
            <ac:picMk id="27" creationId="{EEABBF0F-39B5-61E0-9EF2-A0E2D50566D1}"/>
          </ac:picMkLst>
        </pc:picChg>
        <pc:picChg chg="add del mod">
          <ac:chgData name="이 호진" userId="e7b51f9e24c37788" providerId="LiveId" clId="{0C29A387-8FCF-486D-8A6B-BDFB15563B6C}" dt="2022-05-13T04:33:18.635" v="5485" actId="21"/>
          <ac:picMkLst>
            <pc:docMk/>
            <pc:sldMk cId="378397865" sldId="334"/>
            <ac:picMk id="28" creationId="{16612EE1-02D9-86D7-EEEB-14684D992E5D}"/>
          </ac:picMkLst>
        </pc:picChg>
      </pc:sldChg>
      <pc:sldChg chg="add del">
        <pc:chgData name="이 호진" userId="e7b51f9e24c37788" providerId="LiveId" clId="{0C29A387-8FCF-486D-8A6B-BDFB15563B6C}" dt="2022-05-12T05:59:07.514" v="1727" actId="47"/>
        <pc:sldMkLst>
          <pc:docMk/>
          <pc:sldMk cId="2249921719" sldId="334"/>
        </pc:sldMkLst>
      </pc:sldChg>
      <pc:sldChg chg="add del">
        <pc:chgData name="이 호진" userId="e7b51f9e24c37788" providerId="LiveId" clId="{0C29A387-8FCF-486D-8A6B-BDFB15563B6C}" dt="2022-05-12T05:59:07.514" v="1727" actId="47"/>
        <pc:sldMkLst>
          <pc:docMk/>
          <pc:sldMk cId="1248352489" sldId="335"/>
        </pc:sldMkLst>
      </pc:sldChg>
      <pc:sldChg chg="addSp modSp add mod ord">
        <pc:chgData name="이 호진" userId="e7b51f9e24c37788" providerId="LiveId" clId="{0C29A387-8FCF-486D-8A6B-BDFB15563B6C}" dt="2022-05-13T04:50:36.006" v="6378"/>
        <pc:sldMkLst>
          <pc:docMk/>
          <pc:sldMk cId="3636927837" sldId="335"/>
        </pc:sldMkLst>
        <pc:spChg chg="add mod">
          <ac:chgData name="이 호진" userId="e7b51f9e24c37788" providerId="LiveId" clId="{0C29A387-8FCF-486D-8A6B-BDFB15563B6C}" dt="2022-05-13T04:50:25.305" v="6374" actId="1076"/>
          <ac:spMkLst>
            <pc:docMk/>
            <pc:sldMk cId="3636927837" sldId="335"/>
            <ac:spMk id="14" creationId="{93AC8468-5722-5A91-9B8C-FF5A39AA6F92}"/>
          </ac:spMkLst>
        </pc:spChg>
        <pc:picChg chg="mod">
          <ac:chgData name="이 호진" userId="e7b51f9e24c37788" providerId="LiveId" clId="{0C29A387-8FCF-486D-8A6B-BDFB15563B6C}" dt="2022-05-13T04:50:17.002" v="6372" actId="1076"/>
          <ac:picMkLst>
            <pc:docMk/>
            <pc:sldMk cId="3636927837" sldId="335"/>
            <ac:picMk id="9" creationId="{725FBD21-89ED-297D-1DFF-AEBB4A432D36}"/>
          </ac:picMkLst>
        </pc:picChg>
        <pc:picChg chg="mod">
          <ac:chgData name="이 호진" userId="e7b51f9e24c37788" providerId="LiveId" clId="{0C29A387-8FCF-486D-8A6B-BDFB15563B6C}" dt="2022-05-13T04:50:17.002" v="6372" actId="1076"/>
          <ac:picMkLst>
            <pc:docMk/>
            <pc:sldMk cId="3636927837" sldId="335"/>
            <ac:picMk id="11" creationId="{AEEC095C-B61C-3927-5854-918DC258B5C9}"/>
          </ac:picMkLst>
        </pc:picChg>
        <pc:picChg chg="mod">
          <ac:chgData name="이 호진" userId="e7b51f9e24c37788" providerId="LiveId" clId="{0C29A387-8FCF-486D-8A6B-BDFB15563B6C}" dt="2022-05-13T04:50:17.002" v="6372" actId="1076"/>
          <ac:picMkLst>
            <pc:docMk/>
            <pc:sldMk cId="3636927837" sldId="335"/>
            <ac:picMk id="13" creationId="{55B3E03D-F10A-6B4B-83A4-2A72AB0FD45B}"/>
          </ac:picMkLst>
        </pc:picChg>
        <pc:picChg chg="mod">
          <ac:chgData name="이 호진" userId="e7b51f9e24c37788" providerId="LiveId" clId="{0C29A387-8FCF-486D-8A6B-BDFB15563B6C}" dt="2022-05-13T04:50:17.002" v="6372" actId="1076"/>
          <ac:picMkLst>
            <pc:docMk/>
            <pc:sldMk cId="3636927837" sldId="335"/>
            <ac:picMk id="15" creationId="{BA3E1440-F5B7-A6D1-2AC4-807EC8AEA475}"/>
          </ac:picMkLst>
        </pc:picChg>
        <pc:picChg chg="mod">
          <ac:chgData name="이 호진" userId="e7b51f9e24c37788" providerId="LiveId" clId="{0C29A387-8FCF-486D-8A6B-BDFB15563B6C}" dt="2022-05-13T04:50:27.710" v="6375" actId="1076"/>
          <ac:picMkLst>
            <pc:docMk/>
            <pc:sldMk cId="3636927837" sldId="335"/>
            <ac:picMk id="17" creationId="{0543EFDC-FE7F-F1EB-E51A-6A4E07E64B9A}"/>
          </ac:picMkLst>
        </pc:picChg>
        <pc:picChg chg="mod">
          <ac:chgData name="이 호진" userId="e7b51f9e24c37788" providerId="LiveId" clId="{0C29A387-8FCF-486D-8A6B-BDFB15563B6C}" dt="2022-05-13T04:50:29.388" v="6376" actId="1076"/>
          <ac:picMkLst>
            <pc:docMk/>
            <pc:sldMk cId="3636927837" sldId="335"/>
            <ac:picMk id="19" creationId="{CB806929-793B-BA98-C06A-9ABCDFF094C0}"/>
          </ac:picMkLst>
        </pc:picChg>
      </pc:sldChg>
      <pc:sldChg chg="addSp modSp add mod ord">
        <pc:chgData name="이 호진" userId="e7b51f9e24c37788" providerId="LiveId" clId="{0C29A387-8FCF-486D-8A6B-BDFB15563B6C}" dt="2022-05-12T16:55:12.081" v="4697"/>
        <pc:sldMkLst>
          <pc:docMk/>
          <pc:sldMk cId="798797815" sldId="336"/>
        </pc:sldMkLst>
        <pc:picChg chg="add mod">
          <ac:chgData name="이 호진" userId="e7b51f9e24c37788" providerId="LiveId" clId="{0C29A387-8FCF-486D-8A6B-BDFB15563B6C}" dt="2022-05-12T06:39:18.915" v="2334" actId="14100"/>
          <ac:picMkLst>
            <pc:docMk/>
            <pc:sldMk cId="798797815" sldId="336"/>
            <ac:picMk id="9" creationId="{9D36717C-76D7-984D-327C-20FBFB235A98}"/>
          </ac:picMkLst>
        </pc:picChg>
      </pc:sldChg>
      <pc:sldChg chg="addSp delSp modSp add mod ord">
        <pc:chgData name="이 호진" userId="e7b51f9e24c37788" providerId="LiveId" clId="{0C29A387-8FCF-486D-8A6B-BDFB15563B6C}" dt="2022-05-13T04:39:46.825" v="6180" actId="1076"/>
        <pc:sldMkLst>
          <pc:docMk/>
          <pc:sldMk cId="3621290272" sldId="337"/>
        </pc:sldMkLst>
        <pc:spChg chg="add mod">
          <ac:chgData name="이 호진" userId="e7b51f9e24c37788" providerId="LiveId" clId="{0C29A387-8FCF-486D-8A6B-BDFB15563B6C}" dt="2022-05-13T04:37:58.885" v="5845" actId="255"/>
          <ac:spMkLst>
            <pc:docMk/>
            <pc:sldMk cId="3621290272" sldId="337"/>
            <ac:spMk id="8" creationId="{AFE3FCFF-59C2-ABB9-B7B7-D34BB970C964}"/>
          </ac:spMkLst>
        </pc:spChg>
        <pc:spChg chg="add mod">
          <ac:chgData name="이 호진" userId="e7b51f9e24c37788" providerId="LiveId" clId="{0C29A387-8FCF-486D-8A6B-BDFB15563B6C}" dt="2022-05-13T04:39:46.825" v="6180" actId="1076"/>
          <ac:spMkLst>
            <pc:docMk/>
            <pc:sldMk cId="3621290272" sldId="337"/>
            <ac:spMk id="10" creationId="{103708B1-F8D7-5EDB-9288-F2DB934ED9B7}"/>
          </ac:spMkLst>
        </pc:spChg>
        <pc:spChg chg="add mod">
          <ac:chgData name="이 호진" userId="e7b51f9e24c37788" providerId="LiveId" clId="{0C29A387-8FCF-486D-8A6B-BDFB15563B6C}" dt="2022-05-13T04:39:44.991" v="6179" actId="14100"/>
          <ac:spMkLst>
            <pc:docMk/>
            <pc:sldMk cId="3621290272" sldId="337"/>
            <ac:spMk id="12" creationId="{03FE8860-2A1A-9B6B-297A-C2DC283B4BF7}"/>
          </ac:spMkLst>
        </pc:spChg>
        <pc:spChg chg="add mod">
          <ac:chgData name="이 호진" userId="e7b51f9e24c37788" providerId="LiveId" clId="{0C29A387-8FCF-486D-8A6B-BDFB15563B6C}" dt="2022-05-13T04:39:42.640" v="6178" actId="14100"/>
          <ac:spMkLst>
            <pc:docMk/>
            <pc:sldMk cId="3621290272" sldId="337"/>
            <ac:spMk id="14" creationId="{D3C0366D-1582-0AF4-9BE2-12371F5F21F4}"/>
          </ac:spMkLst>
        </pc:spChg>
        <pc:picChg chg="add mod">
          <ac:chgData name="이 호진" userId="e7b51f9e24c37788" providerId="LiveId" clId="{0C29A387-8FCF-486D-8A6B-BDFB15563B6C}" dt="2022-05-13T04:37:06.554" v="5742" actId="1076"/>
          <ac:picMkLst>
            <pc:docMk/>
            <pc:sldMk cId="3621290272" sldId="337"/>
            <ac:picMk id="9" creationId="{1B3A6FD7-6F1F-E35F-E254-AB8F9E2470AE}"/>
          </ac:picMkLst>
        </pc:picChg>
        <pc:picChg chg="add mod">
          <ac:chgData name="이 호진" userId="e7b51f9e24c37788" providerId="LiveId" clId="{0C29A387-8FCF-486D-8A6B-BDFB15563B6C}" dt="2022-05-13T04:37:07.994" v="5743" actId="1076"/>
          <ac:picMkLst>
            <pc:docMk/>
            <pc:sldMk cId="3621290272" sldId="337"/>
            <ac:picMk id="11" creationId="{8D9539C6-4F5C-D32B-D6F9-6609B6FEA605}"/>
          </ac:picMkLst>
        </pc:picChg>
        <pc:picChg chg="add del mod">
          <ac:chgData name="이 호진" userId="e7b51f9e24c37788" providerId="LiveId" clId="{0C29A387-8FCF-486D-8A6B-BDFB15563B6C}" dt="2022-05-13T04:39:28.876" v="6170" actId="478"/>
          <ac:picMkLst>
            <pc:docMk/>
            <pc:sldMk cId="3621290272" sldId="337"/>
            <ac:picMk id="13" creationId="{6DC398D7-05DD-99C3-32AB-3056C101222A}"/>
          </ac:picMkLst>
        </pc:picChg>
      </pc:sldChg>
      <pc:sldChg chg="addSp delSp modSp add del mod ord">
        <pc:chgData name="이 호진" userId="e7b51f9e24c37788" providerId="LiveId" clId="{0C29A387-8FCF-486D-8A6B-BDFB15563B6C}" dt="2022-05-13T04:36:44.322" v="5731" actId="47"/>
        <pc:sldMkLst>
          <pc:docMk/>
          <pc:sldMk cId="3376641994" sldId="338"/>
        </pc:sldMkLst>
        <pc:spChg chg="add del mod">
          <ac:chgData name="이 호진" userId="e7b51f9e24c37788" providerId="LiveId" clId="{0C29A387-8FCF-486D-8A6B-BDFB15563B6C}" dt="2022-05-13T04:26:24.708" v="5308" actId="21"/>
          <ac:spMkLst>
            <pc:docMk/>
            <pc:sldMk cId="3376641994" sldId="338"/>
            <ac:spMk id="8" creationId="{8D906712-47F0-D55F-980A-C743E7D375E2}"/>
          </ac:spMkLst>
        </pc:spChg>
        <pc:spChg chg="add mod">
          <ac:chgData name="이 호진" userId="e7b51f9e24c37788" providerId="LiveId" clId="{0C29A387-8FCF-486D-8A6B-BDFB15563B6C}" dt="2022-05-13T04:29:55.397" v="5380" actId="20577"/>
          <ac:spMkLst>
            <pc:docMk/>
            <pc:sldMk cId="3376641994" sldId="338"/>
            <ac:spMk id="10" creationId="{599A67F2-C6F3-8AED-810E-522C4E144E6E}"/>
          </ac:spMkLst>
        </pc:spChg>
        <pc:spChg chg="add del mod">
          <ac:chgData name="이 호진" userId="e7b51f9e24c37788" providerId="LiveId" clId="{0C29A387-8FCF-486D-8A6B-BDFB15563B6C}" dt="2022-05-13T04:24:32.555" v="5125" actId="21"/>
          <ac:spMkLst>
            <pc:docMk/>
            <pc:sldMk cId="3376641994" sldId="338"/>
            <ac:spMk id="14" creationId="{E99D3619-1D95-547A-04AC-7C465623CA9E}"/>
          </ac:spMkLst>
        </pc:spChg>
        <pc:spChg chg="add del mod">
          <ac:chgData name="이 호진" userId="e7b51f9e24c37788" providerId="LiveId" clId="{0C29A387-8FCF-486D-8A6B-BDFB15563B6C}" dt="2022-05-13T04:36:22.810" v="5724" actId="21"/>
          <ac:spMkLst>
            <pc:docMk/>
            <pc:sldMk cId="3376641994" sldId="338"/>
            <ac:spMk id="16" creationId="{AB303322-4842-0DA2-B68E-5A1A07748CBF}"/>
          </ac:spMkLst>
        </pc:spChg>
        <pc:picChg chg="add del mod">
          <ac:chgData name="이 호진" userId="e7b51f9e24c37788" providerId="LiveId" clId="{0C29A387-8FCF-486D-8A6B-BDFB15563B6C}" dt="2022-05-13T04:24:56.086" v="5161" actId="21"/>
          <ac:picMkLst>
            <pc:docMk/>
            <pc:sldMk cId="3376641994" sldId="338"/>
            <ac:picMk id="9" creationId="{137A4465-E638-39EF-D664-659C34FBEB76}"/>
          </ac:picMkLst>
        </pc:picChg>
        <pc:picChg chg="add del mod">
          <ac:chgData name="이 호진" userId="e7b51f9e24c37788" providerId="LiveId" clId="{0C29A387-8FCF-486D-8A6B-BDFB15563B6C}" dt="2022-05-13T04:32:05.110" v="5391" actId="21"/>
          <ac:picMkLst>
            <pc:docMk/>
            <pc:sldMk cId="3376641994" sldId="338"/>
            <ac:picMk id="11" creationId="{8C66B91F-1A2C-EB8C-D78F-F6C1501FAFEA}"/>
          </ac:picMkLst>
        </pc:picChg>
        <pc:picChg chg="add del mod">
          <ac:chgData name="이 호진" userId="e7b51f9e24c37788" providerId="LiveId" clId="{0C29A387-8FCF-486D-8A6B-BDFB15563B6C}" dt="2022-05-13T04:22:21.336" v="5084" actId="478"/>
          <ac:picMkLst>
            <pc:docMk/>
            <pc:sldMk cId="3376641994" sldId="338"/>
            <ac:picMk id="12" creationId="{3D984B99-3B73-A80C-18C2-0F8063034AFC}"/>
          </ac:picMkLst>
        </pc:picChg>
        <pc:picChg chg="add mod">
          <ac:chgData name="이 호진" userId="e7b51f9e24c37788" providerId="LiveId" clId="{0C29A387-8FCF-486D-8A6B-BDFB15563B6C}" dt="2022-05-13T04:35:29.927" v="5653" actId="1076"/>
          <ac:picMkLst>
            <pc:docMk/>
            <pc:sldMk cId="3376641994" sldId="338"/>
            <ac:picMk id="13" creationId="{E390236C-AC7F-9BEA-9412-19909EC75F71}"/>
          </ac:picMkLst>
        </pc:picChg>
        <pc:picChg chg="add mod">
          <ac:chgData name="이 호진" userId="e7b51f9e24c37788" providerId="LiveId" clId="{0C29A387-8FCF-486D-8A6B-BDFB15563B6C}" dt="2022-05-13T04:29:40.891" v="5366" actId="1076"/>
          <ac:picMkLst>
            <pc:docMk/>
            <pc:sldMk cId="3376641994" sldId="338"/>
            <ac:picMk id="15" creationId="{636BDB36-3BA0-1BCB-13A0-79580E53BD74}"/>
          </ac:picMkLst>
        </pc:picChg>
      </pc:sldChg>
      <pc:sldChg chg="addSp modSp add mod ord">
        <pc:chgData name="이 호진" userId="e7b51f9e24c37788" providerId="LiveId" clId="{0C29A387-8FCF-486D-8A6B-BDFB15563B6C}" dt="2022-05-12T16:55:14.002" v="4699"/>
        <pc:sldMkLst>
          <pc:docMk/>
          <pc:sldMk cId="379116704" sldId="339"/>
        </pc:sldMkLst>
        <pc:picChg chg="add mod">
          <ac:chgData name="이 호진" userId="e7b51f9e24c37788" providerId="LiveId" clId="{0C29A387-8FCF-486D-8A6B-BDFB15563B6C}" dt="2022-05-12T06:39:50.954" v="2337" actId="1076"/>
          <ac:picMkLst>
            <pc:docMk/>
            <pc:sldMk cId="379116704" sldId="339"/>
            <ac:picMk id="9" creationId="{E8477344-23B3-1A5F-3DEC-128857BE8582}"/>
          </ac:picMkLst>
        </pc:picChg>
        <pc:picChg chg="add mod">
          <ac:chgData name="이 호진" userId="e7b51f9e24c37788" providerId="LiveId" clId="{0C29A387-8FCF-486D-8A6B-BDFB15563B6C}" dt="2022-05-12T06:40:20.666" v="2341" actId="14100"/>
          <ac:picMkLst>
            <pc:docMk/>
            <pc:sldMk cId="379116704" sldId="339"/>
            <ac:picMk id="11" creationId="{87C52DE6-A3EB-C997-1700-175F08460D50}"/>
          </ac:picMkLst>
        </pc:picChg>
        <pc:picChg chg="add mod">
          <ac:chgData name="이 호진" userId="e7b51f9e24c37788" providerId="LiveId" clId="{0C29A387-8FCF-486D-8A6B-BDFB15563B6C}" dt="2022-05-12T06:40:48.679" v="2345" actId="14100"/>
          <ac:picMkLst>
            <pc:docMk/>
            <pc:sldMk cId="379116704" sldId="339"/>
            <ac:picMk id="13" creationId="{D4C529AD-C55F-79D0-A249-2A52987F184A}"/>
          </ac:picMkLst>
        </pc:picChg>
      </pc:sldChg>
      <pc:sldChg chg="addSp delSp modSp add mod ord">
        <pc:chgData name="이 호진" userId="e7b51f9e24c37788" providerId="LiveId" clId="{0C29A387-8FCF-486D-8A6B-BDFB15563B6C}" dt="2022-05-13T04:48:08.164" v="6318" actId="1076"/>
        <pc:sldMkLst>
          <pc:docMk/>
          <pc:sldMk cId="444845866" sldId="340"/>
        </pc:sldMkLst>
        <pc:spChg chg="add mod">
          <ac:chgData name="이 호진" userId="e7b51f9e24c37788" providerId="LiveId" clId="{0C29A387-8FCF-486D-8A6B-BDFB15563B6C}" dt="2022-05-13T04:44:59.381" v="6266" actId="20577"/>
          <ac:spMkLst>
            <pc:docMk/>
            <pc:sldMk cId="444845866" sldId="340"/>
            <ac:spMk id="8" creationId="{66923C6A-333C-18F9-39BC-5CC51AE69B93}"/>
          </ac:spMkLst>
        </pc:spChg>
        <pc:spChg chg="add mod">
          <ac:chgData name="이 호진" userId="e7b51f9e24c37788" providerId="LiveId" clId="{0C29A387-8FCF-486D-8A6B-BDFB15563B6C}" dt="2022-05-13T04:45:49.541" v="6283" actId="1076"/>
          <ac:spMkLst>
            <pc:docMk/>
            <pc:sldMk cId="444845866" sldId="340"/>
            <ac:spMk id="12" creationId="{4A1FB1F4-2207-4EE7-85A8-F72E6231730E}"/>
          </ac:spMkLst>
        </pc:spChg>
        <pc:picChg chg="add mod">
          <ac:chgData name="이 호진" userId="e7b51f9e24c37788" providerId="LiveId" clId="{0C29A387-8FCF-486D-8A6B-BDFB15563B6C}" dt="2022-05-13T04:45:10.180" v="6270" actId="14100"/>
          <ac:picMkLst>
            <pc:docMk/>
            <pc:sldMk cId="444845866" sldId="340"/>
            <ac:picMk id="9" creationId="{20931C38-8B68-937F-5780-4F160B42F5ED}"/>
          </ac:picMkLst>
        </pc:picChg>
        <pc:picChg chg="add del mod">
          <ac:chgData name="이 호진" userId="e7b51f9e24c37788" providerId="LiveId" clId="{0C29A387-8FCF-486D-8A6B-BDFB15563B6C}" dt="2022-05-12T16:48:07.869" v="4161" actId="21"/>
          <ac:picMkLst>
            <pc:docMk/>
            <pc:sldMk cId="444845866" sldId="340"/>
            <ac:picMk id="9" creationId="{703B6AD7-21FC-1BDD-85E0-90FABD59ECD0}"/>
          </ac:picMkLst>
        </pc:picChg>
        <pc:picChg chg="add mod">
          <ac:chgData name="이 호진" userId="e7b51f9e24c37788" providerId="LiveId" clId="{0C29A387-8FCF-486D-8A6B-BDFB15563B6C}" dt="2022-05-13T04:45:20.302" v="6274" actId="14100"/>
          <ac:picMkLst>
            <pc:docMk/>
            <pc:sldMk cId="444845866" sldId="340"/>
            <ac:picMk id="10" creationId="{07E19926-742A-E85D-4540-8B717F9C3B76}"/>
          </ac:picMkLst>
        </pc:picChg>
        <pc:picChg chg="add mod">
          <ac:chgData name="이 호진" userId="e7b51f9e24c37788" providerId="LiveId" clId="{0C29A387-8FCF-486D-8A6B-BDFB15563B6C}" dt="2022-05-13T04:45:30.866" v="6278" actId="14100"/>
          <ac:picMkLst>
            <pc:docMk/>
            <pc:sldMk cId="444845866" sldId="340"/>
            <ac:picMk id="11" creationId="{210EC3F1-DB82-5B84-F61C-055AD68CBA37}"/>
          </ac:picMkLst>
        </pc:picChg>
        <pc:picChg chg="add del mod">
          <ac:chgData name="이 호진" userId="e7b51f9e24c37788" providerId="LiveId" clId="{0C29A387-8FCF-486D-8A6B-BDFB15563B6C}" dt="2022-05-12T16:50:29.003" v="4360" actId="21"/>
          <ac:picMkLst>
            <pc:docMk/>
            <pc:sldMk cId="444845866" sldId="340"/>
            <ac:picMk id="11" creationId="{75959836-B990-0B98-53BF-6199DA64EA09}"/>
          </ac:picMkLst>
        </pc:picChg>
        <pc:picChg chg="add del mod">
          <ac:chgData name="이 호진" userId="e7b51f9e24c37788" providerId="LiveId" clId="{0C29A387-8FCF-486D-8A6B-BDFB15563B6C}" dt="2022-05-12T16:54:18.904" v="4693" actId="21"/>
          <ac:picMkLst>
            <pc:docMk/>
            <pc:sldMk cId="444845866" sldId="340"/>
            <ac:picMk id="13" creationId="{1DE64965-315F-13B1-475F-E558D20377B3}"/>
          </ac:picMkLst>
        </pc:picChg>
        <pc:picChg chg="add mod">
          <ac:chgData name="이 호진" userId="e7b51f9e24c37788" providerId="LiveId" clId="{0C29A387-8FCF-486D-8A6B-BDFB15563B6C}" dt="2022-05-13T04:46:04.312" v="6288" actId="1076"/>
          <ac:picMkLst>
            <pc:docMk/>
            <pc:sldMk cId="444845866" sldId="340"/>
            <ac:picMk id="13" creationId="{30FE7215-BE02-A2E1-86A1-1DE4363BB89A}"/>
          </ac:picMkLst>
        </pc:picChg>
        <pc:picChg chg="add mod">
          <ac:chgData name="이 호진" userId="e7b51f9e24c37788" providerId="LiveId" clId="{0C29A387-8FCF-486D-8A6B-BDFB15563B6C}" dt="2022-05-13T04:46:37.264" v="6301" actId="14100"/>
          <ac:picMkLst>
            <pc:docMk/>
            <pc:sldMk cId="444845866" sldId="340"/>
            <ac:picMk id="14" creationId="{951F8720-68DC-B8EB-38AF-3DDD1340AAB1}"/>
          </ac:picMkLst>
        </pc:picChg>
        <pc:picChg chg="add mod">
          <ac:chgData name="이 호진" userId="e7b51f9e24c37788" providerId="LiveId" clId="{0C29A387-8FCF-486D-8A6B-BDFB15563B6C}" dt="2022-05-13T04:47:56.993" v="6313" actId="1076"/>
          <ac:picMkLst>
            <pc:docMk/>
            <pc:sldMk cId="444845866" sldId="340"/>
            <ac:picMk id="15" creationId="{CBE9D646-61B3-6E0B-DFFF-4DCDD26DB187}"/>
          </ac:picMkLst>
        </pc:picChg>
        <pc:picChg chg="add mod">
          <ac:chgData name="이 호진" userId="e7b51f9e24c37788" providerId="LiveId" clId="{0C29A387-8FCF-486D-8A6B-BDFB15563B6C}" dt="2022-05-13T04:48:08.164" v="6318" actId="1076"/>
          <ac:picMkLst>
            <pc:docMk/>
            <pc:sldMk cId="444845866" sldId="340"/>
            <ac:picMk id="17" creationId="{F496E557-5E58-0DFC-A060-BEA7407977DA}"/>
          </ac:picMkLst>
        </pc:picChg>
      </pc:sldChg>
      <pc:sldChg chg="addSp delSp modSp add mod ord">
        <pc:chgData name="이 호진" userId="e7b51f9e24c37788" providerId="LiveId" clId="{0C29A387-8FCF-486D-8A6B-BDFB15563B6C}" dt="2022-05-13T04:36:38.283" v="5730" actId="1076"/>
        <pc:sldMkLst>
          <pc:docMk/>
          <pc:sldMk cId="450481242" sldId="341"/>
        </pc:sldMkLst>
        <pc:spChg chg="mod">
          <ac:chgData name="이 호진" userId="e7b51f9e24c37788" providerId="LiveId" clId="{0C29A387-8FCF-486D-8A6B-BDFB15563B6C}" dt="2022-05-13T04:35:09.565" v="5651" actId="1076"/>
          <ac:spMkLst>
            <pc:docMk/>
            <pc:sldMk cId="450481242" sldId="341"/>
            <ac:spMk id="2" creationId="{90D3C352-22EF-9E3A-1847-D843FF2D2671}"/>
          </ac:spMkLst>
        </pc:spChg>
        <pc:spChg chg="mod">
          <ac:chgData name="이 호진" userId="e7b51f9e24c37788" providerId="LiveId" clId="{0C29A387-8FCF-486D-8A6B-BDFB15563B6C}" dt="2022-05-13T04:35:09.565" v="5651" actId="1076"/>
          <ac:spMkLst>
            <pc:docMk/>
            <pc:sldMk cId="450481242" sldId="341"/>
            <ac:spMk id="6" creationId="{38DF25DF-0501-9890-3219-9F32E83A42C8}"/>
          </ac:spMkLst>
        </pc:spChg>
        <pc:spChg chg="add mod">
          <ac:chgData name="이 호진" userId="e7b51f9e24c37788" providerId="LiveId" clId="{0C29A387-8FCF-486D-8A6B-BDFB15563B6C}" dt="2022-05-13T04:33:42.948" v="5490"/>
          <ac:spMkLst>
            <pc:docMk/>
            <pc:sldMk cId="450481242" sldId="341"/>
            <ac:spMk id="15" creationId="{B44A8BEE-8EEE-C5C5-ACA3-3BC2671DCA0C}"/>
          </ac:spMkLst>
        </pc:spChg>
        <pc:spChg chg="add mod">
          <ac:chgData name="이 호진" userId="e7b51f9e24c37788" providerId="LiveId" clId="{0C29A387-8FCF-486D-8A6B-BDFB15563B6C}" dt="2022-05-13T04:33:42.948" v="5490"/>
          <ac:spMkLst>
            <pc:docMk/>
            <pc:sldMk cId="450481242" sldId="341"/>
            <ac:spMk id="16" creationId="{623DA120-2FAA-35D2-A246-87885CFA5326}"/>
          </ac:spMkLst>
        </pc:spChg>
        <pc:spChg chg="add mod">
          <ac:chgData name="이 호진" userId="e7b51f9e24c37788" providerId="LiveId" clId="{0C29A387-8FCF-486D-8A6B-BDFB15563B6C}" dt="2022-05-13T04:35:37.364" v="5656" actId="1076"/>
          <ac:spMkLst>
            <pc:docMk/>
            <pc:sldMk cId="450481242" sldId="341"/>
            <ac:spMk id="17" creationId="{64F0B974-767E-A800-0C1F-A5F1F8B28D75}"/>
          </ac:spMkLst>
        </pc:spChg>
        <pc:spChg chg="add mod">
          <ac:chgData name="이 호진" userId="e7b51f9e24c37788" providerId="LiveId" clId="{0C29A387-8FCF-486D-8A6B-BDFB15563B6C}" dt="2022-05-13T04:36:38.283" v="5730" actId="1076"/>
          <ac:spMkLst>
            <pc:docMk/>
            <pc:sldMk cId="450481242" sldId="341"/>
            <ac:spMk id="20" creationId="{00900090-5A14-D9D8-CFF5-D601FBFB96CE}"/>
          </ac:spMkLst>
        </pc:spChg>
        <pc:picChg chg="add del mod">
          <ac:chgData name="이 호진" userId="e7b51f9e24c37788" providerId="LiveId" clId="{0C29A387-8FCF-486D-8A6B-BDFB15563B6C}" dt="2022-05-13T04:19:10.414" v="5052" actId="21"/>
          <ac:picMkLst>
            <pc:docMk/>
            <pc:sldMk cId="450481242" sldId="341"/>
            <ac:picMk id="9" creationId="{0AC311A0-4562-FBAE-F325-4065DCB2AC84}"/>
          </ac:picMkLst>
        </pc:picChg>
        <pc:picChg chg="add mod">
          <ac:chgData name="이 호진" userId="e7b51f9e24c37788" providerId="LiveId" clId="{0C29A387-8FCF-486D-8A6B-BDFB15563B6C}" dt="2022-05-13T04:35:34.956" v="5655" actId="1076"/>
          <ac:picMkLst>
            <pc:docMk/>
            <pc:sldMk cId="450481242" sldId="341"/>
            <ac:picMk id="10" creationId="{42B4E034-98BE-5293-8B34-7B7F621B8C1F}"/>
          </ac:picMkLst>
        </pc:picChg>
        <pc:picChg chg="add del mod">
          <ac:chgData name="이 호진" userId="e7b51f9e24c37788" providerId="LiveId" clId="{0C29A387-8FCF-486D-8A6B-BDFB15563B6C}" dt="2022-05-13T04:20:00.071" v="5057" actId="21"/>
          <ac:picMkLst>
            <pc:docMk/>
            <pc:sldMk cId="450481242" sldId="341"/>
            <ac:picMk id="11" creationId="{1ED3481D-5CCF-7F7A-B222-EA3AC9DC0E51}"/>
          </ac:picMkLst>
        </pc:picChg>
        <pc:picChg chg="add del mod">
          <ac:chgData name="이 호진" userId="e7b51f9e24c37788" providerId="LiveId" clId="{0C29A387-8FCF-486D-8A6B-BDFB15563B6C}" dt="2022-05-13T04:32:57.654" v="5482" actId="478"/>
          <ac:picMkLst>
            <pc:docMk/>
            <pc:sldMk cId="450481242" sldId="341"/>
            <ac:picMk id="12" creationId="{B5221438-CF5F-4910-A379-7EE107214A54}"/>
          </ac:picMkLst>
        </pc:picChg>
        <pc:picChg chg="add del mod">
          <ac:chgData name="이 호진" userId="e7b51f9e24c37788" providerId="LiveId" clId="{0C29A387-8FCF-486D-8A6B-BDFB15563B6C}" dt="2022-05-13T04:20:40.726" v="5063" actId="21"/>
          <ac:picMkLst>
            <pc:docMk/>
            <pc:sldMk cId="450481242" sldId="341"/>
            <ac:picMk id="13" creationId="{99DFF7DD-98EA-66FC-D575-3FEA627E4E04}"/>
          </ac:picMkLst>
        </pc:picChg>
        <pc:picChg chg="add del mod">
          <ac:chgData name="이 호진" userId="e7b51f9e24c37788" providerId="LiveId" clId="{0C29A387-8FCF-486D-8A6B-BDFB15563B6C}" dt="2022-05-13T04:34:48.216" v="5649" actId="478"/>
          <ac:picMkLst>
            <pc:docMk/>
            <pc:sldMk cId="450481242" sldId="341"/>
            <ac:picMk id="14" creationId="{E3EA7A63-9705-F0A4-4C8A-C0966C1CE5FF}"/>
          </ac:picMkLst>
        </pc:picChg>
        <pc:picChg chg="add mod">
          <ac:chgData name="이 호진" userId="e7b51f9e24c37788" providerId="LiveId" clId="{0C29A387-8FCF-486D-8A6B-BDFB15563B6C}" dt="2022-05-13T04:35:57.073" v="5660" actId="14100"/>
          <ac:picMkLst>
            <pc:docMk/>
            <pc:sldMk cId="450481242" sldId="341"/>
            <ac:picMk id="19" creationId="{F8871C0A-12BD-62FD-F0D7-57AB3B7D20FC}"/>
          </ac:picMkLst>
        </pc:picChg>
      </pc:sldChg>
      <pc:sldChg chg="addSp delSp modSp add mod ord">
        <pc:chgData name="이 호진" userId="e7b51f9e24c37788" providerId="LiveId" clId="{0C29A387-8FCF-486D-8A6B-BDFB15563B6C}" dt="2022-05-13T04:24:22.084" v="5122" actId="1076"/>
        <pc:sldMkLst>
          <pc:docMk/>
          <pc:sldMk cId="3525373068" sldId="342"/>
        </pc:sldMkLst>
        <pc:picChg chg="add mod">
          <ac:chgData name="이 호진" userId="e7b51f9e24c37788" providerId="LiveId" clId="{0C29A387-8FCF-486D-8A6B-BDFB15563B6C}" dt="2022-05-12T06:48:49.610" v="2409" actId="1076"/>
          <ac:picMkLst>
            <pc:docMk/>
            <pc:sldMk cId="3525373068" sldId="342"/>
            <ac:picMk id="9" creationId="{10B88E48-F607-5BEF-8FF6-88B107D63552}"/>
          </ac:picMkLst>
        </pc:picChg>
        <pc:picChg chg="add mod">
          <ac:chgData name="이 호진" userId="e7b51f9e24c37788" providerId="LiveId" clId="{0C29A387-8FCF-486D-8A6B-BDFB15563B6C}" dt="2022-05-13T04:24:20.758" v="5121" actId="1076"/>
          <ac:picMkLst>
            <pc:docMk/>
            <pc:sldMk cId="3525373068" sldId="342"/>
            <ac:picMk id="11" creationId="{3B9C91C5-752C-491C-0C99-3496489ACB58}"/>
          </ac:picMkLst>
        </pc:picChg>
        <pc:picChg chg="add del mod">
          <ac:chgData name="이 호진" userId="e7b51f9e24c37788" providerId="LiveId" clId="{0C29A387-8FCF-486D-8A6B-BDFB15563B6C}" dt="2022-05-12T06:50:41.390" v="2417" actId="478"/>
          <ac:picMkLst>
            <pc:docMk/>
            <pc:sldMk cId="3525373068" sldId="342"/>
            <ac:picMk id="13" creationId="{C609A111-B8C3-EE54-3F83-29D5D1E3374B}"/>
          </ac:picMkLst>
        </pc:picChg>
        <pc:picChg chg="add mod">
          <ac:chgData name="이 호진" userId="e7b51f9e24c37788" providerId="LiveId" clId="{0C29A387-8FCF-486D-8A6B-BDFB15563B6C}" dt="2022-05-12T06:51:02.665" v="2422" actId="1076"/>
          <ac:picMkLst>
            <pc:docMk/>
            <pc:sldMk cId="3525373068" sldId="342"/>
            <ac:picMk id="15" creationId="{1100081A-7E59-7A9C-0AB8-CCE9697130B8}"/>
          </ac:picMkLst>
        </pc:picChg>
        <pc:picChg chg="add mod">
          <ac:chgData name="이 호진" userId="e7b51f9e24c37788" providerId="LiveId" clId="{0C29A387-8FCF-486D-8A6B-BDFB15563B6C}" dt="2022-05-13T04:24:22.084" v="5122" actId="1076"/>
          <ac:picMkLst>
            <pc:docMk/>
            <pc:sldMk cId="3525373068" sldId="342"/>
            <ac:picMk id="17" creationId="{411E7FD7-906E-A62A-64A7-FB0C9E60E3BE}"/>
          </ac:picMkLst>
        </pc:picChg>
      </pc:sldChg>
      <pc:sldChg chg="addSp delSp modSp add mod ord">
        <pc:chgData name="이 호진" userId="e7b51f9e24c37788" providerId="LiveId" clId="{0C29A387-8FCF-486D-8A6B-BDFB15563B6C}" dt="2022-05-13T04:43:28.225" v="6236" actId="6549"/>
        <pc:sldMkLst>
          <pc:docMk/>
          <pc:sldMk cId="78137008" sldId="343"/>
        </pc:sldMkLst>
        <pc:spChg chg="mod">
          <ac:chgData name="이 호진" userId="e7b51f9e24c37788" providerId="LiveId" clId="{0C29A387-8FCF-486D-8A6B-BDFB15563B6C}" dt="2022-05-13T04:42:46.501" v="6206" actId="1076"/>
          <ac:spMkLst>
            <pc:docMk/>
            <pc:sldMk cId="78137008" sldId="343"/>
            <ac:spMk id="2" creationId="{90D3C352-22EF-9E3A-1847-D843FF2D2671}"/>
          </ac:spMkLst>
        </pc:spChg>
        <pc:spChg chg="mod">
          <ac:chgData name="이 호진" userId="e7b51f9e24c37788" providerId="LiveId" clId="{0C29A387-8FCF-486D-8A6B-BDFB15563B6C}" dt="2022-05-13T04:42:46.501" v="6206" actId="1076"/>
          <ac:spMkLst>
            <pc:docMk/>
            <pc:sldMk cId="78137008" sldId="343"/>
            <ac:spMk id="6" creationId="{38DF25DF-0501-9890-3219-9F32E83A42C8}"/>
          </ac:spMkLst>
        </pc:spChg>
        <pc:spChg chg="add mod">
          <ac:chgData name="이 호진" userId="e7b51f9e24c37788" providerId="LiveId" clId="{0C29A387-8FCF-486D-8A6B-BDFB15563B6C}" dt="2022-05-13T04:42:41.759" v="6205"/>
          <ac:spMkLst>
            <pc:docMk/>
            <pc:sldMk cId="78137008" sldId="343"/>
            <ac:spMk id="12" creationId="{259FEB45-8C8D-8419-B634-777373CEA911}"/>
          </ac:spMkLst>
        </pc:spChg>
        <pc:spChg chg="add mod">
          <ac:chgData name="이 호진" userId="e7b51f9e24c37788" providerId="LiveId" clId="{0C29A387-8FCF-486D-8A6B-BDFB15563B6C}" dt="2022-05-13T04:43:28.225" v="6236" actId="6549"/>
          <ac:spMkLst>
            <pc:docMk/>
            <pc:sldMk cId="78137008" sldId="343"/>
            <ac:spMk id="14" creationId="{C50C9A88-B97B-E73F-DD91-7CB5754F3B6C}"/>
          </ac:spMkLst>
        </pc:spChg>
        <pc:picChg chg="del">
          <ac:chgData name="이 호진" userId="e7b51f9e24c37788" providerId="LiveId" clId="{0C29A387-8FCF-486D-8A6B-BDFB15563B6C}" dt="2022-05-13T04:41:17.191" v="6185" actId="21"/>
          <ac:picMkLst>
            <pc:docMk/>
            <pc:sldMk cId="78137008" sldId="343"/>
            <ac:picMk id="11" creationId="{CE724E24-5952-C434-8FC5-A12A23D643F7}"/>
          </ac:picMkLst>
        </pc:picChg>
        <pc:picChg chg="mod">
          <ac:chgData name="이 호진" userId="e7b51f9e24c37788" providerId="LiveId" clId="{0C29A387-8FCF-486D-8A6B-BDFB15563B6C}" dt="2022-05-13T04:42:46.501" v="6206" actId="1076"/>
          <ac:picMkLst>
            <pc:docMk/>
            <pc:sldMk cId="78137008" sldId="343"/>
            <ac:picMk id="13" creationId="{8A1009B0-1C24-D668-3474-86AC15B5E9E7}"/>
          </ac:picMkLst>
        </pc:picChg>
        <pc:picChg chg="mod">
          <ac:chgData name="이 호진" userId="e7b51f9e24c37788" providerId="LiveId" clId="{0C29A387-8FCF-486D-8A6B-BDFB15563B6C}" dt="2022-05-13T04:42:46.501" v="6206" actId="1076"/>
          <ac:picMkLst>
            <pc:docMk/>
            <pc:sldMk cId="78137008" sldId="343"/>
            <ac:picMk id="15" creationId="{BF33563A-1909-CCBE-C374-3973852C01DD}"/>
          </ac:picMkLst>
        </pc:picChg>
      </pc:sldChg>
      <pc:sldChg chg="addSp modSp add mod ord">
        <pc:chgData name="이 호진" userId="e7b51f9e24c37788" providerId="LiveId" clId="{0C29A387-8FCF-486D-8A6B-BDFB15563B6C}" dt="2022-05-13T04:47:21.241" v="6308" actId="1076"/>
        <pc:sldMkLst>
          <pc:docMk/>
          <pc:sldMk cId="2844176478" sldId="344"/>
        </pc:sldMkLst>
        <pc:spChg chg="mod">
          <ac:chgData name="이 호진" userId="e7b51f9e24c37788" providerId="LiveId" clId="{0C29A387-8FCF-486D-8A6B-BDFB15563B6C}" dt="2022-05-13T04:44:54.258" v="6264" actId="20577"/>
          <ac:spMkLst>
            <pc:docMk/>
            <pc:sldMk cId="2844176478" sldId="344"/>
            <ac:spMk id="10" creationId="{22861CEE-26CB-3E42-961F-4F305FFF5FC6}"/>
          </ac:spMkLst>
        </pc:spChg>
        <pc:picChg chg="mod">
          <ac:chgData name="이 호진" userId="e7b51f9e24c37788" providerId="LiveId" clId="{0C29A387-8FCF-486D-8A6B-BDFB15563B6C}" dt="2022-05-13T04:44:03.328" v="6255" actId="14100"/>
          <ac:picMkLst>
            <pc:docMk/>
            <pc:sldMk cId="2844176478" sldId="344"/>
            <ac:picMk id="9" creationId="{6D08486B-7EE8-029F-43F1-DCE3F2014E9D}"/>
          </ac:picMkLst>
        </pc:picChg>
        <pc:picChg chg="mod">
          <ac:chgData name="이 호진" userId="e7b51f9e24c37788" providerId="LiveId" clId="{0C29A387-8FCF-486D-8A6B-BDFB15563B6C}" dt="2022-05-13T04:44:19.721" v="6260" actId="14100"/>
          <ac:picMkLst>
            <pc:docMk/>
            <pc:sldMk cId="2844176478" sldId="344"/>
            <ac:picMk id="12" creationId="{8F52FEF8-1736-0330-29DD-73949AF798A6}"/>
          </ac:picMkLst>
        </pc:picChg>
        <pc:picChg chg="add mod">
          <ac:chgData name="이 호진" userId="e7b51f9e24c37788" providerId="LiveId" clId="{0C29A387-8FCF-486D-8A6B-BDFB15563B6C}" dt="2022-05-13T04:47:21.241" v="6308" actId="1076"/>
          <ac:picMkLst>
            <pc:docMk/>
            <pc:sldMk cId="2844176478" sldId="344"/>
            <ac:picMk id="13" creationId="{A3A1885D-F544-4B13-EFD7-350F2E3FE9BA}"/>
          </ac:picMkLst>
        </pc:picChg>
        <pc:picChg chg="mod">
          <ac:chgData name="이 호진" userId="e7b51f9e24c37788" providerId="LiveId" clId="{0C29A387-8FCF-486D-8A6B-BDFB15563B6C}" dt="2022-05-13T04:47:15.752" v="6306" actId="1076"/>
          <ac:picMkLst>
            <pc:docMk/>
            <pc:sldMk cId="2844176478" sldId="344"/>
            <ac:picMk id="14" creationId="{CB9227D2-5A22-9D65-96D9-82D0DABBE30D}"/>
          </ac:picMkLst>
        </pc:picChg>
      </pc:sldChg>
      <pc:sldChg chg="addSp delSp modSp add mod ord">
        <pc:chgData name="이 호진" userId="e7b51f9e24c37788" providerId="LiveId" clId="{0C29A387-8FCF-486D-8A6B-BDFB15563B6C}" dt="2022-05-13T04:56:51.720" v="6912" actId="5793"/>
        <pc:sldMkLst>
          <pc:docMk/>
          <pc:sldMk cId="692761874" sldId="345"/>
        </pc:sldMkLst>
        <pc:spChg chg="add mod">
          <ac:chgData name="이 호진" userId="e7b51f9e24c37788" providerId="LiveId" clId="{0C29A387-8FCF-486D-8A6B-BDFB15563B6C}" dt="2022-05-13T04:52:52.828" v="6538" actId="1076"/>
          <ac:spMkLst>
            <pc:docMk/>
            <pc:sldMk cId="692761874" sldId="345"/>
            <ac:spMk id="8" creationId="{1F6BDDCE-2B43-D10E-FCDE-1DED78F61E4F}"/>
          </ac:spMkLst>
        </pc:spChg>
        <pc:spChg chg="add mod">
          <ac:chgData name="이 호진" userId="e7b51f9e24c37788" providerId="LiveId" clId="{0C29A387-8FCF-486D-8A6B-BDFB15563B6C}" dt="2022-05-13T04:51:57.449" v="6383"/>
          <ac:spMkLst>
            <pc:docMk/>
            <pc:sldMk cId="692761874" sldId="345"/>
            <ac:spMk id="14" creationId="{0149220E-4BB7-272C-D7F7-279E3A0515D8}"/>
          </ac:spMkLst>
        </pc:spChg>
        <pc:spChg chg="add mod">
          <ac:chgData name="이 호진" userId="e7b51f9e24c37788" providerId="LiveId" clId="{0C29A387-8FCF-486D-8A6B-BDFB15563B6C}" dt="2022-05-13T04:52:01.797" v="6400" actId="6549"/>
          <ac:spMkLst>
            <pc:docMk/>
            <pc:sldMk cId="692761874" sldId="345"/>
            <ac:spMk id="16" creationId="{EC409B14-FF2A-B4F0-0AE9-046D0671D6B5}"/>
          </ac:spMkLst>
        </pc:spChg>
        <pc:spChg chg="add mod">
          <ac:chgData name="이 호진" userId="e7b51f9e24c37788" providerId="LiveId" clId="{0C29A387-8FCF-486D-8A6B-BDFB15563B6C}" dt="2022-05-13T04:56:20.698" v="6903" actId="1076"/>
          <ac:spMkLst>
            <pc:docMk/>
            <pc:sldMk cId="692761874" sldId="345"/>
            <ac:spMk id="21" creationId="{21C700EC-28AC-5664-51A3-694B1940A739}"/>
          </ac:spMkLst>
        </pc:spChg>
        <pc:spChg chg="add mod">
          <ac:chgData name="이 호진" userId="e7b51f9e24c37788" providerId="LiveId" clId="{0C29A387-8FCF-486D-8A6B-BDFB15563B6C}" dt="2022-05-13T04:56:37.197" v="6908" actId="1076"/>
          <ac:spMkLst>
            <pc:docMk/>
            <pc:sldMk cId="692761874" sldId="345"/>
            <ac:spMk id="22" creationId="{C3F18AB1-A5A7-90CD-CBC0-69BD93926840}"/>
          </ac:spMkLst>
        </pc:spChg>
        <pc:spChg chg="add mod">
          <ac:chgData name="이 호진" userId="e7b51f9e24c37788" providerId="LiveId" clId="{0C29A387-8FCF-486D-8A6B-BDFB15563B6C}" dt="2022-05-13T04:56:51.720" v="6912" actId="5793"/>
          <ac:spMkLst>
            <pc:docMk/>
            <pc:sldMk cId="692761874" sldId="345"/>
            <ac:spMk id="23" creationId="{FF23511F-AECD-8DB4-047B-2EAC2337402A}"/>
          </ac:spMkLst>
        </pc:spChg>
        <pc:picChg chg="del">
          <ac:chgData name="이 호진" userId="e7b51f9e24c37788" providerId="LiveId" clId="{0C29A387-8FCF-486D-8A6B-BDFB15563B6C}" dt="2022-05-13T04:45:04.862" v="6267" actId="21"/>
          <ac:picMkLst>
            <pc:docMk/>
            <pc:sldMk cId="692761874" sldId="345"/>
            <ac:picMk id="9" creationId="{1CD145FE-A8CE-1A22-BF87-7FFB08EC494A}"/>
          </ac:picMkLst>
        </pc:picChg>
        <pc:picChg chg="del">
          <ac:chgData name="이 호진" userId="e7b51f9e24c37788" providerId="LiveId" clId="{0C29A387-8FCF-486D-8A6B-BDFB15563B6C}" dt="2022-05-13T04:45:13.513" v="6271" actId="21"/>
          <ac:picMkLst>
            <pc:docMk/>
            <pc:sldMk cId="692761874" sldId="345"/>
            <ac:picMk id="11" creationId="{17AE0ADF-0038-A924-A452-827B68808C46}"/>
          </ac:picMkLst>
        </pc:picChg>
        <pc:picChg chg="add mod">
          <ac:chgData name="이 호진" userId="e7b51f9e24c37788" providerId="LiveId" clId="{0C29A387-8FCF-486D-8A6B-BDFB15563B6C}" dt="2022-05-13T04:53:37.131" v="6551" actId="1076"/>
          <ac:picMkLst>
            <pc:docMk/>
            <pc:sldMk cId="692761874" sldId="345"/>
            <ac:picMk id="12" creationId="{1CC681FE-C6F8-823B-65E0-308E62FAB45C}"/>
          </ac:picMkLst>
        </pc:picChg>
        <pc:picChg chg="del">
          <ac:chgData name="이 호진" userId="e7b51f9e24c37788" providerId="LiveId" clId="{0C29A387-8FCF-486D-8A6B-BDFB15563B6C}" dt="2022-05-13T04:45:23.420" v="6275" actId="21"/>
          <ac:picMkLst>
            <pc:docMk/>
            <pc:sldMk cId="692761874" sldId="345"/>
            <ac:picMk id="13" creationId="{1C8C570C-8546-DE48-A235-C24A71E5C8FD}"/>
          </ac:picMkLst>
        </pc:picChg>
        <pc:picChg chg="del">
          <ac:chgData name="이 호진" userId="e7b51f9e24c37788" providerId="LiveId" clId="{0C29A387-8FCF-486D-8A6B-BDFB15563B6C}" dt="2022-05-13T04:45:57.032" v="6284" actId="21"/>
          <ac:picMkLst>
            <pc:docMk/>
            <pc:sldMk cId="692761874" sldId="345"/>
            <ac:picMk id="15" creationId="{2FEEB372-6DDA-FAF5-6FC5-3DD5E14E6ABC}"/>
          </ac:picMkLst>
        </pc:picChg>
        <pc:picChg chg="del">
          <ac:chgData name="이 호진" userId="e7b51f9e24c37788" providerId="LiveId" clId="{0C29A387-8FCF-486D-8A6B-BDFB15563B6C}" dt="2022-05-13T04:46:10.857" v="6289" actId="21"/>
          <ac:picMkLst>
            <pc:docMk/>
            <pc:sldMk cId="692761874" sldId="345"/>
            <ac:picMk id="17" creationId="{076C6868-75A7-37E3-FDD9-1E83C38F8C70}"/>
          </ac:picMkLst>
        </pc:picChg>
        <pc:picChg chg="add del mod">
          <ac:chgData name="이 호진" userId="e7b51f9e24c37788" providerId="LiveId" clId="{0C29A387-8FCF-486D-8A6B-BDFB15563B6C}" dt="2022-05-13T04:55:47.661" v="6896" actId="478"/>
          <ac:picMkLst>
            <pc:docMk/>
            <pc:sldMk cId="692761874" sldId="345"/>
            <ac:picMk id="18" creationId="{51C37795-0528-6191-BA6C-25C6E99DD000}"/>
          </ac:picMkLst>
        </pc:picChg>
        <pc:picChg chg="del">
          <ac:chgData name="이 호진" userId="e7b51f9e24c37788" providerId="LiveId" clId="{0C29A387-8FCF-486D-8A6B-BDFB15563B6C}" dt="2022-05-13T04:46:22.390" v="6294" actId="21"/>
          <ac:picMkLst>
            <pc:docMk/>
            <pc:sldMk cId="692761874" sldId="345"/>
            <ac:picMk id="19" creationId="{54C07535-F1EB-BAA7-DF40-3F6397B6DCDC}"/>
          </ac:picMkLst>
        </pc:picChg>
        <pc:picChg chg="add del mod">
          <ac:chgData name="이 호진" userId="e7b51f9e24c37788" providerId="LiveId" clId="{0C29A387-8FCF-486D-8A6B-BDFB15563B6C}" dt="2022-05-13T04:53:30.394" v="6549" actId="478"/>
          <ac:picMkLst>
            <pc:docMk/>
            <pc:sldMk cId="692761874" sldId="345"/>
            <ac:picMk id="20" creationId="{84FE3CED-7676-0A13-69F8-6736FE801DDE}"/>
          </ac:picMkLst>
        </pc:picChg>
      </pc:sldChg>
      <pc:sldChg chg="addSp delSp modSp mod">
        <pc:chgData name="이 호진" userId="e7b51f9e24c37788" providerId="LiveId" clId="{0C29A387-8FCF-486D-8A6B-BDFB15563B6C}" dt="2022-05-13T04:59:36.630" v="7037" actId="1076"/>
        <pc:sldMkLst>
          <pc:docMk/>
          <pc:sldMk cId="3405933139" sldId="346"/>
        </pc:sldMkLst>
        <pc:spChg chg="add mod">
          <ac:chgData name="이 호진" userId="e7b51f9e24c37788" providerId="LiveId" clId="{0C29A387-8FCF-486D-8A6B-BDFB15563B6C}" dt="2022-05-13T04:58:56.907" v="7027" actId="1076"/>
          <ac:spMkLst>
            <pc:docMk/>
            <pc:sldMk cId="3405933139" sldId="346"/>
            <ac:spMk id="8" creationId="{A24B73B4-F577-3B63-BFE2-6E22DBD07F16}"/>
          </ac:spMkLst>
        </pc:spChg>
        <pc:spChg chg="add mod">
          <ac:chgData name="이 호진" userId="e7b51f9e24c37788" providerId="LiveId" clId="{0C29A387-8FCF-486D-8A6B-BDFB15563B6C}" dt="2022-05-13T04:57:51.645" v="6913"/>
          <ac:spMkLst>
            <pc:docMk/>
            <pc:sldMk cId="3405933139" sldId="346"/>
            <ac:spMk id="12" creationId="{0394BD50-767F-54C7-60C6-6FA00AC0B721}"/>
          </ac:spMkLst>
        </pc:spChg>
        <pc:spChg chg="add mod">
          <ac:chgData name="이 호진" userId="e7b51f9e24c37788" providerId="LiveId" clId="{0C29A387-8FCF-486D-8A6B-BDFB15563B6C}" dt="2022-05-13T04:58:04.751" v="6938" actId="14100"/>
          <ac:spMkLst>
            <pc:docMk/>
            <pc:sldMk cId="3405933139" sldId="346"/>
            <ac:spMk id="14" creationId="{640D3A1A-AC97-22A2-9577-6891D2A60842}"/>
          </ac:spMkLst>
        </pc:spChg>
        <pc:picChg chg="del">
          <ac:chgData name="이 호진" userId="e7b51f9e24c37788" providerId="LiveId" clId="{0C29A387-8FCF-486D-8A6B-BDFB15563B6C}" dt="2022-05-13T04:52:07.542" v="6401" actId="21"/>
          <ac:picMkLst>
            <pc:docMk/>
            <pc:sldMk cId="3405933139" sldId="346"/>
            <ac:picMk id="9" creationId="{9E1BF231-FE28-FFF7-C411-77D353A00B6D}"/>
          </ac:picMkLst>
        </pc:picChg>
        <pc:picChg chg="del mod ord">
          <ac:chgData name="이 호진" userId="e7b51f9e24c37788" providerId="LiveId" clId="{0C29A387-8FCF-486D-8A6B-BDFB15563B6C}" dt="2022-05-13T04:59:25.751" v="7033" actId="478"/>
          <ac:picMkLst>
            <pc:docMk/>
            <pc:sldMk cId="3405933139" sldId="346"/>
            <ac:picMk id="11" creationId="{06B9A40F-0D71-39F7-5B5A-7407C559C3F5}"/>
          </ac:picMkLst>
        </pc:picChg>
        <pc:picChg chg="mod">
          <ac:chgData name="이 호진" userId="e7b51f9e24c37788" providerId="LiveId" clId="{0C29A387-8FCF-486D-8A6B-BDFB15563B6C}" dt="2022-05-13T04:59:36.630" v="7037" actId="1076"/>
          <ac:picMkLst>
            <pc:docMk/>
            <pc:sldMk cId="3405933139" sldId="346"/>
            <ac:picMk id="15" creationId="{92945517-8686-BD84-EEDB-2981EA0DDB8F}"/>
          </ac:picMkLst>
        </pc:picChg>
        <pc:picChg chg="add mod">
          <ac:chgData name="이 호진" userId="e7b51f9e24c37788" providerId="LiveId" clId="{0C29A387-8FCF-486D-8A6B-BDFB15563B6C}" dt="2022-05-13T04:59:34.030" v="7036" actId="1076"/>
          <ac:picMkLst>
            <pc:docMk/>
            <pc:sldMk cId="3405933139" sldId="346"/>
            <ac:picMk id="16" creationId="{F0B58A8B-E2A6-FC39-960B-CB0BC34838B9}"/>
          </ac:picMkLst>
        </pc:picChg>
      </pc:sldChg>
      <pc:sldChg chg="modSp mod">
        <pc:chgData name="이 호진" userId="e7b51f9e24c37788" providerId="LiveId" clId="{0C29A387-8FCF-486D-8A6B-BDFB15563B6C}" dt="2022-05-13T04:59:53.358" v="7041" actId="1076"/>
        <pc:sldMkLst>
          <pc:docMk/>
          <pc:sldMk cId="3714390212" sldId="347"/>
        </pc:sldMkLst>
        <pc:picChg chg="mod">
          <ac:chgData name="이 호진" userId="e7b51f9e24c37788" providerId="LiveId" clId="{0C29A387-8FCF-486D-8A6B-BDFB15563B6C}" dt="2022-05-13T04:59:53.358" v="7041" actId="1076"/>
          <ac:picMkLst>
            <pc:docMk/>
            <pc:sldMk cId="3714390212" sldId="347"/>
            <ac:picMk id="11" creationId="{531859F1-E8B5-56EB-F0C9-D2DE4AF3BF81}"/>
          </ac:picMkLst>
        </pc:picChg>
        <pc:picChg chg="mod">
          <ac:chgData name="이 호진" userId="e7b51f9e24c37788" providerId="LiveId" clId="{0C29A387-8FCF-486D-8A6B-BDFB15563B6C}" dt="2022-05-13T04:59:52.076" v="7040" actId="1076"/>
          <ac:picMkLst>
            <pc:docMk/>
            <pc:sldMk cId="3714390212" sldId="347"/>
            <ac:picMk id="13" creationId="{51D715D4-BA47-CD84-11EE-838C62DA67D7}"/>
          </ac:picMkLst>
        </pc:picChg>
      </pc:sldChg>
      <pc:sldChg chg="addSp delSp modSp mod">
        <pc:chgData name="이 호진" userId="e7b51f9e24c37788" providerId="LiveId" clId="{0C29A387-8FCF-486D-8A6B-BDFB15563B6C}" dt="2022-05-13T05:00:53.862" v="7080" actId="1076"/>
        <pc:sldMkLst>
          <pc:docMk/>
          <pc:sldMk cId="2303353876" sldId="348"/>
        </pc:sldMkLst>
        <pc:spChg chg="mod">
          <ac:chgData name="이 호진" userId="e7b51f9e24c37788" providerId="LiveId" clId="{0C29A387-8FCF-486D-8A6B-BDFB15563B6C}" dt="2022-05-13T05:00:53.862" v="7080" actId="1076"/>
          <ac:spMkLst>
            <pc:docMk/>
            <pc:sldMk cId="2303353876" sldId="348"/>
            <ac:spMk id="2" creationId="{90D3C352-22EF-9E3A-1847-D843FF2D2671}"/>
          </ac:spMkLst>
        </pc:spChg>
        <pc:spChg chg="mod">
          <ac:chgData name="이 호진" userId="e7b51f9e24c37788" providerId="LiveId" clId="{0C29A387-8FCF-486D-8A6B-BDFB15563B6C}" dt="2022-05-13T05:00:53.862" v="7080" actId="1076"/>
          <ac:spMkLst>
            <pc:docMk/>
            <pc:sldMk cId="2303353876" sldId="348"/>
            <ac:spMk id="6" creationId="{38DF25DF-0501-9890-3219-9F32E83A42C8}"/>
          </ac:spMkLst>
        </pc:spChg>
        <pc:spChg chg="add mod">
          <ac:chgData name="이 호진" userId="e7b51f9e24c37788" providerId="LiveId" clId="{0C29A387-8FCF-486D-8A6B-BDFB15563B6C}" dt="2022-05-13T05:00:49.395" v="7079" actId="14100"/>
          <ac:spMkLst>
            <pc:docMk/>
            <pc:sldMk cId="2303353876" sldId="348"/>
            <ac:spMk id="12" creationId="{E261CFA3-4838-04DF-425D-092E6D693988}"/>
          </ac:spMkLst>
        </pc:spChg>
        <pc:spChg chg="add mod">
          <ac:chgData name="이 호진" userId="e7b51f9e24c37788" providerId="LiveId" clId="{0C29A387-8FCF-486D-8A6B-BDFB15563B6C}" dt="2022-05-13T05:00:46.321" v="7078" actId="14100"/>
          <ac:spMkLst>
            <pc:docMk/>
            <pc:sldMk cId="2303353876" sldId="348"/>
            <ac:spMk id="14" creationId="{2B31362F-E689-35CA-1CB8-A46CE490FCEF}"/>
          </ac:spMkLst>
        </pc:spChg>
        <pc:picChg chg="mod">
          <ac:chgData name="이 호진" userId="e7b51f9e24c37788" providerId="LiveId" clId="{0C29A387-8FCF-486D-8A6B-BDFB15563B6C}" dt="2022-05-13T05:00:53.862" v="7080" actId="1076"/>
          <ac:picMkLst>
            <pc:docMk/>
            <pc:sldMk cId="2303353876" sldId="348"/>
            <ac:picMk id="9" creationId="{F322F593-7088-253E-4F47-39C3DBD3A957}"/>
          </ac:picMkLst>
        </pc:picChg>
        <pc:picChg chg="mod">
          <ac:chgData name="이 호진" userId="e7b51f9e24c37788" providerId="LiveId" clId="{0C29A387-8FCF-486D-8A6B-BDFB15563B6C}" dt="2022-05-13T05:00:53.862" v="7080" actId="1076"/>
          <ac:picMkLst>
            <pc:docMk/>
            <pc:sldMk cId="2303353876" sldId="348"/>
            <ac:picMk id="11" creationId="{7B0468F2-90D3-F1BF-7FA1-5AA8E6C8053B}"/>
          </ac:picMkLst>
        </pc:picChg>
        <pc:picChg chg="del">
          <ac:chgData name="이 호진" userId="e7b51f9e24c37788" providerId="LiveId" clId="{0C29A387-8FCF-486D-8A6B-BDFB15563B6C}" dt="2022-05-13T04:53:03.309" v="6540" actId="21"/>
          <ac:picMkLst>
            <pc:docMk/>
            <pc:sldMk cId="2303353876" sldId="348"/>
            <ac:picMk id="13" creationId="{DB957D82-1360-5909-893D-6E959089FCAD}"/>
          </ac:picMkLst>
        </pc:picChg>
      </pc:sldChg>
      <pc:sldChg chg="addSp delSp modSp mod ord">
        <pc:chgData name="이 호진" userId="e7b51f9e24c37788" providerId="LiveId" clId="{0C29A387-8FCF-486D-8A6B-BDFB15563B6C}" dt="2022-05-19T10:07:53.172" v="7180"/>
        <pc:sldMkLst>
          <pc:docMk/>
          <pc:sldMk cId="3490201723" sldId="349"/>
        </pc:sldMkLst>
        <pc:spChg chg="add mod">
          <ac:chgData name="이 호진" userId="e7b51f9e24c37788" providerId="LiveId" clId="{0C29A387-8FCF-486D-8A6B-BDFB15563B6C}" dt="2022-05-19T10:07:53.172" v="7180"/>
          <ac:spMkLst>
            <pc:docMk/>
            <pc:sldMk cId="3490201723" sldId="349"/>
            <ac:spMk id="8" creationId="{A43F9C5B-31CA-CB7A-4CF0-39A55F7519AA}"/>
          </ac:spMkLst>
        </pc:spChg>
        <pc:spChg chg="add mod">
          <ac:chgData name="이 호진" userId="e7b51f9e24c37788" providerId="LiveId" clId="{0C29A387-8FCF-486D-8A6B-BDFB15563B6C}" dt="2022-05-19T10:07:53.172" v="7180"/>
          <ac:spMkLst>
            <pc:docMk/>
            <pc:sldMk cId="3490201723" sldId="349"/>
            <ac:spMk id="9" creationId="{08A0E283-76D7-0E46-7BA4-FA2B27E36611}"/>
          </ac:spMkLst>
        </pc:spChg>
        <pc:picChg chg="del mod">
          <ac:chgData name="이 호진" userId="e7b51f9e24c37788" providerId="LiveId" clId="{0C29A387-8FCF-486D-8A6B-BDFB15563B6C}" dt="2022-05-13T04:48:15.154" v="6319" actId="478"/>
          <ac:picMkLst>
            <pc:docMk/>
            <pc:sldMk cId="3490201723" sldId="349"/>
            <ac:picMk id="9" creationId="{BB2C78E3-9D6D-37D4-A7FD-1E01BF2C1DC5}"/>
          </ac:picMkLst>
        </pc:picChg>
        <pc:picChg chg="del">
          <ac:chgData name="이 호진" userId="e7b51f9e24c37788" providerId="LiveId" clId="{0C29A387-8FCF-486D-8A6B-BDFB15563B6C}" dt="2022-05-13T04:47:06.188" v="6302" actId="21"/>
          <ac:picMkLst>
            <pc:docMk/>
            <pc:sldMk cId="3490201723" sldId="349"/>
            <ac:picMk id="11" creationId="{EA7169DC-9A48-FDA9-D95B-7E826A75CE90}"/>
          </ac:picMkLst>
        </pc:picChg>
      </pc:sldChg>
      <pc:sldChg chg="addSp delSp modSp mod ord">
        <pc:chgData name="이 호진" userId="e7b51f9e24c37788" providerId="LiveId" clId="{0C29A387-8FCF-486D-8A6B-BDFB15563B6C}" dt="2022-05-12T16:45:45.071" v="4148" actId="1076"/>
        <pc:sldMkLst>
          <pc:docMk/>
          <pc:sldMk cId="403140687" sldId="350"/>
        </pc:sldMkLst>
        <pc:spChg chg="add mod">
          <ac:chgData name="이 호진" userId="e7b51f9e24c37788" providerId="LiveId" clId="{0C29A387-8FCF-486D-8A6B-BDFB15563B6C}" dt="2022-05-12T16:44:58.493" v="4143" actId="1076"/>
          <ac:spMkLst>
            <pc:docMk/>
            <pc:sldMk cId="403140687" sldId="350"/>
            <ac:spMk id="9" creationId="{CA758C04-6D23-EDC0-432E-B74C8303EA15}"/>
          </ac:spMkLst>
        </pc:spChg>
        <pc:spChg chg="add del mod">
          <ac:chgData name="이 호진" userId="e7b51f9e24c37788" providerId="LiveId" clId="{0C29A387-8FCF-486D-8A6B-BDFB15563B6C}" dt="2022-05-12T16:44:02.822" v="4113" actId="21"/>
          <ac:spMkLst>
            <pc:docMk/>
            <pc:sldMk cId="403140687" sldId="350"/>
            <ac:spMk id="10" creationId="{FC9D503C-96F0-D185-DEAF-B39E64040497}"/>
          </ac:spMkLst>
        </pc:spChg>
        <pc:spChg chg="add mod">
          <ac:chgData name="이 호진" userId="e7b51f9e24c37788" providerId="LiveId" clId="{0C29A387-8FCF-486D-8A6B-BDFB15563B6C}" dt="2022-05-12T16:44:56.806" v="4142" actId="14100"/>
          <ac:spMkLst>
            <pc:docMk/>
            <pc:sldMk cId="403140687" sldId="350"/>
            <ac:spMk id="11" creationId="{6556C4E0-EE73-A2BC-2F43-281DE8A9B88F}"/>
          </ac:spMkLst>
        </pc:spChg>
        <pc:picChg chg="add del mod">
          <ac:chgData name="이 호진" userId="e7b51f9e24c37788" providerId="LiveId" clId="{0C29A387-8FCF-486D-8A6B-BDFB15563B6C}" dt="2022-05-12T16:44:02.822" v="4113" actId="21"/>
          <ac:picMkLst>
            <pc:docMk/>
            <pc:sldMk cId="403140687" sldId="350"/>
            <ac:picMk id="8" creationId="{4F5A9067-7664-1028-5835-B0F4CF6E22B1}"/>
          </ac:picMkLst>
        </pc:picChg>
        <pc:picChg chg="add mod">
          <ac:chgData name="이 호진" userId="e7b51f9e24c37788" providerId="LiveId" clId="{0C29A387-8FCF-486D-8A6B-BDFB15563B6C}" dt="2022-05-12T16:45:10.275" v="4144" actId="1076"/>
          <ac:picMkLst>
            <pc:docMk/>
            <pc:sldMk cId="403140687" sldId="350"/>
            <ac:picMk id="12" creationId="{904D51D5-CC51-093F-A58F-7AE175B622F7}"/>
          </ac:picMkLst>
        </pc:picChg>
        <pc:picChg chg="add mod">
          <ac:chgData name="이 호진" userId="e7b51f9e24c37788" providerId="LiveId" clId="{0C29A387-8FCF-486D-8A6B-BDFB15563B6C}" dt="2022-05-12T16:45:45.071" v="4148" actId="1076"/>
          <ac:picMkLst>
            <pc:docMk/>
            <pc:sldMk cId="403140687" sldId="350"/>
            <ac:picMk id="13" creationId="{C0E728D8-C566-07FE-0149-758A3EBD94E4}"/>
          </ac:picMkLst>
        </pc:picChg>
      </pc:sldChg>
      <pc:sldChg chg="del">
        <pc:chgData name="이 호진" userId="e7b51f9e24c37788" providerId="LiveId" clId="{0C29A387-8FCF-486D-8A6B-BDFB15563B6C}" dt="2022-05-13T05:01:25.219" v="7081" actId="2696"/>
        <pc:sldMkLst>
          <pc:docMk/>
          <pc:sldMk cId="1372689579" sldId="351"/>
        </pc:sldMkLst>
      </pc:sldChg>
      <pc:sldChg chg="addSp delSp modSp add mod ord">
        <pc:chgData name="이 호진" userId="e7b51f9e24c37788" providerId="LiveId" clId="{0C29A387-8FCF-486D-8A6B-BDFB15563B6C}" dt="2022-05-12T16:54:24.743" v="4695" actId="1076"/>
        <pc:sldMkLst>
          <pc:docMk/>
          <pc:sldMk cId="1343680025" sldId="352"/>
        </pc:sldMkLst>
        <pc:spChg chg="del">
          <ac:chgData name="이 호진" userId="e7b51f9e24c37788" providerId="LiveId" clId="{0C29A387-8FCF-486D-8A6B-BDFB15563B6C}" dt="2022-05-12T16:33:11.773" v="3361" actId="478"/>
          <ac:spMkLst>
            <pc:docMk/>
            <pc:sldMk cId="1343680025" sldId="352"/>
            <ac:spMk id="2" creationId="{79F7547E-E02E-0EAD-7163-DB1AFEF6A206}"/>
          </ac:spMkLst>
        </pc:spChg>
        <pc:spChg chg="del">
          <ac:chgData name="이 호진" userId="e7b51f9e24c37788" providerId="LiveId" clId="{0C29A387-8FCF-486D-8A6B-BDFB15563B6C}" dt="2022-05-12T16:33:11.773" v="3361" actId="478"/>
          <ac:spMkLst>
            <pc:docMk/>
            <pc:sldMk cId="1343680025" sldId="352"/>
            <ac:spMk id="6" creationId="{D9A84198-FFFE-C978-D836-0A0CF955F4D6}"/>
          </ac:spMkLst>
        </pc:spChg>
        <pc:spChg chg="del">
          <ac:chgData name="이 호진" userId="e7b51f9e24c37788" providerId="LiveId" clId="{0C29A387-8FCF-486D-8A6B-BDFB15563B6C}" dt="2022-05-12T16:33:11.773" v="3361" actId="478"/>
          <ac:spMkLst>
            <pc:docMk/>
            <pc:sldMk cId="1343680025" sldId="352"/>
            <ac:spMk id="8" creationId="{15688B48-2EB6-ECC7-FC43-2A43D267D2B7}"/>
          </ac:spMkLst>
        </pc:spChg>
        <pc:spChg chg="add del mod">
          <ac:chgData name="이 호진" userId="e7b51f9e24c37788" providerId="LiveId" clId="{0C29A387-8FCF-486D-8A6B-BDFB15563B6C}" dt="2022-05-12T16:39:21.376" v="3784" actId="21"/>
          <ac:spMkLst>
            <pc:docMk/>
            <pc:sldMk cId="1343680025" sldId="352"/>
            <ac:spMk id="9" creationId="{EEE1749F-D64D-500C-EC7F-BFBF03B63738}"/>
          </ac:spMkLst>
        </pc:spChg>
        <pc:spChg chg="del">
          <ac:chgData name="이 호진" userId="e7b51f9e24c37788" providerId="LiveId" clId="{0C29A387-8FCF-486D-8A6B-BDFB15563B6C}" dt="2022-05-12T16:33:11.773" v="3361" actId="478"/>
          <ac:spMkLst>
            <pc:docMk/>
            <pc:sldMk cId="1343680025" sldId="352"/>
            <ac:spMk id="10" creationId="{58045C84-EE78-FAB9-B17C-D5F4DB1B19FB}"/>
          </ac:spMkLst>
        </pc:spChg>
        <pc:spChg chg="add del mod">
          <ac:chgData name="이 호진" userId="e7b51f9e24c37788" providerId="LiveId" clId="{0C29A387-8FCF-486D-8A6B-BDFB15563B6C}" dt="2022-05-12T16:40:44.216" v="3920" actId="21"/>
          <ac:spMkLst>
            <pc:docMk/>
            <pc:sldMk cId="1343680025" sldId="352"/>
            <ac:spMk id="12" creationId="{1A934390-2151-35C3-F8D7-046D42AF4A47}"/>
          </ac:spMkLst>
        </pc:spChg>
        <pc:spChg chg="add del mod">
          <ac:chgData name="이 호진" userId="e7b51f9e24c37788" providerId="LiveId" clId="{0C29A387-8FCF-486D-8A6B-BDFB15563B6C}" dt="2022-05-12T16:41:51.016" v="3999" actId="21"/>
          <ac:spMkLst>
            <pc:docMk/>
            <pc:sldMk cId="1343680025" sldId="352"/>
            <ac:spMk id="14" creationId="{C0A0C3F0-8F6C-3A93-D42A-854E08A404A5}"/>
          </ac:spMkLst>
        </pc:spChg>
        <pc:spChg chg="add del mod">
          <ac:chgData name="이 호진" userId="e7b51f9e24c37788" providerId="LiveId" clId="{0C29A387-8FCF-486D-8A6B-BDFB15563B6C}" dt="2022-05-12T16:41:51.016" v="3999" actId="21"/>
          <ac:spMkLst>
            <pc:docMk/>
            <pc:sldMk cId="1343680025" sldId="352"/>
            <ac:spMk id="15" creationId="{9BE5B263-D799-977A-C982-3064E4840927}"/>
          </ac:spMkLst>
        </pc:spChg>
        <pc:spChg chg="add del mod">
          <ac:chgData name="이 호진" userId="e7b51f9e24c37788" providerId="LiveId" clId="{0C29A387-8FCF-486D-8A6B-BDFB15563B6C}" dt="2022-05-12T16:41:51.016" v="3999" actId="21"/>
          <ac:spMkLst>
            <pc:docMk/>
            <pc:sldMk cId="1343680025" sldId="352"/>
            <ac:spMk id="16" creationId="{05D76D0E-A9D5-FDB7-3731-3408CD3222F6}"/>
          </ac:spMkLst>
        </pc:spChg>
        <pc:spChg chg="add del mod">
          <ac:chgData name="이 호진" userId="e7b51f9e24c37788" providerId="LiveId" clId="{0C29A387-8FCF-486D-8A6B-BDFB15563B6C}" dt="2022-05-12T16:41:51.016" v="3999" actId="21"/>
          <ac:spMkLst>
            <pc:docMk/>
            <pc:sldMk cId="1343680025" sldId="352"/>
            <ac:spMk id="17" creationId="{E2C41D5E-F096-FEAB-686E-21EEAE9A5D20}"/>
          </ac:spMkLst>
        </pc:spChg>
        <pc:spChg chg="add del mod">
          <ac:chgData name="이 호진" userId="e7b51f9e24c37788" providerId="LiveId" clId="{0C29A387-8FCF-486D-8A6B-BDFB15563B6C}" dt="2022-05-12T16:41:51.016" v="3999" actId="21"/>
          <ac:spMkLst>
            <pc:docMk/>
            <pc:sldMk cId="1343680025" sldId="352"/>
            <ac:spMk id="18" creationId="{E5CF7297-F7A9-57CC-3546-0385AD240168}"/>
          </ac:spMkLst>
        </pc:spChg>
        <pc:spChg chg="add del mod">
          <ac:chgData name="이 호진" userId="e7b51f9e24c37788" providerId="LiveId" clId="{0C29A387-8FCF-486D-8A6B-BDFB15563B6C}" dt="2022-05-12T16:41:51.016" v="3999" actId="21"/>
          <ac:spMkLst>
            <pc:docMk/>
            <pc:sldMk cId="1343680025" sldId="352"/>
            <ac:spMk id="19" creationId="{D15E8F09-1F66-0EFF-4915-EAB2CA6F6B96}"/>
          </ac:spMkLst>
        </pc:spChg>
        <pc:spChg chg="add del mod">
          <ac:chgData name="이 호진" userId="e7b51f9e24c37788" providerId="LiveId" clId="{0C29A387-8FCF-486D-8A6B-BDFB15563B6C}" dt="2022-05-12T16:41:51.016" v="3999" actId="21"/>
          <ac:spMkLst>
            <pc:docMk/>
            <pc:sldMk cId="1343680025" sldId="352"/>
            <ac:spMk id="20" creationId="{306E2E4D-7BAC-04F8-40E6-D10F06582AAB}"/>
          </ac:spMkLst>
        </pc:spChg>
        <pc:spChg chg="add del mod">
          <ac:chgData name="이 호진" userId="e7b51f9e24c37788" providerId="LiveId" clId="{0C29A387-8FCF-486D-8A6B-BDFB15563B6C}" dt="2022-05-12T16:41:51.016" v="3999" actId="21"/>
          <ac:spMkLst>
            <pc:docMk/>
            <pc:sldMk cId="1343680025" sldId="352"/>
            <ac:spMk id="21" creationId="{815CCF3E-D2D3-ECFB-7BE2-F1CDA30F87D0}"/>
          </ac:spMkLst>
        </pc:spChg>
        <pc:spChg chg="add del mod">
          <ac:chgData name="이 호진" userId="e7b51f9e24c37788" providerId="LiveId" clId="{0C29A387-8FCF-486D-8A6B-BDFB15563B6C}" dt="2022-05-12T16:41:51.016" v="3999" actId="21"/>
          <ac:spMkLst>
            <pc:docMk/>
            <pc:sldMk cId="1343680025" sldId="352"/>
            <ac:spMk id="22" creationId="{5AEF9685-38DF-DCC2-0AA1-FF93BF6ED65B}"/>
          </ac:spMkLst>
        </pc:spChg>
        <pc:spChg chg="add mod">
          <ac:chgData name="이 호진" userId="e7b51f9e24c37788" providerId="LiveId" clId="{0C29A387-8FCF-486D-8A6B-BDFB15563B6C}" dt="2022-05-12T16:53:50.146" v="4688" actId="1076"/>
          <ac:spMkLst>
            <pc:docMk/>
            <pc:sldMk cId="1343680025" sldId="352"/>
            <ac:spMk id="23" creationId="{9F3AAEE7-8BD7-2368-BBD4-72AA885D52E6}"/>
          </ac:spMkLst>
        </pc:spChg>
        <pc:spChg chg="add mod">
          <ac:chgData name="이 호진" userId="e7b51f9e24c37788" providerId="LiveId" clId="{0C29A387-8FCF-486D-8A6B-BDFB15563B6C}" dt="2022-05-12T16:54:05.563" v="4691" actId="14100"/>
          <ac:spMkLst>
            <pc:docMk/>
            <pc:sldMk cId="1343680025" sldId="352"/>
            <ac:spMk id="24" creationId="{EE7DAC03-F055-48E9-1F11-757FDB24FB37}"/>
          </ac:spMkLst>
        </pc:spChg>
        <pc:spChg chg="add mod">
          <ac:chgData name="이 호진" userId="e7b51f9e24c37788" providerId="LiveId" clId="{0C29A387-8FCF-486D-8A6B-BDFB15563B6C}" dt="2022-05-12T16:53:50.146" v="4688" actId="1076"/>
          <ac:spMkLst>
            <pc:docMk/>
            <pc:sldMk cId="1343680025" sldId="352"/>
            <ac:spMk id="25" creationId="{1675D6C6-7675-5D05-4A8F-6716DC8F3F91}"/>
          </ac:spMkLst>
        </pc:spChg>
        <pc:spChg chg="add mod">
          <ac:chgData name="이 호진" userId="e7b51f9e24c37788" providerId="LiveId" clId="{0C29A387-8FCF-486D-8A6B-BDFB15563B6C}" dt="2022-05-12T16:54:14.499" v="4692" actId="1076"/>
          <ac:spMkLst>
            <pc:docMk/>
            <pc:sldMk cId="1343680025" sldId="352"/>
            <ac:spMk id="26" creationId="{F44EB34C-5053-F7BB-DF13-B041A364F7E6}"/>
          </ac:spMkLst>
        </pc:spChg>
        <pc:spChg chg="add mod">
          <ac:chgData name="이 호진" userId="e7b51f9e24c37788" providerId="LiveId" clId="{0C29A387-8FCF-486D-8A6B-BDFB15563B6C}" dt="2022-05-12T16:54:14.499" v="4692" actId="1076"/>
          <ac:spMkLst>
            <pc:docMk/>
            <pc:sldMk cId="1343680025" sldId="352"/>
            <ac:spMk id="27" creationId="{4709DB89-A2A0-4B4E-63C5-012AA8991DD3}"/>
          </ac:spMkLst>
        </pc:spChg>
        <pc:spChg chg="add mod">
          <ac:chgData name="이 호진" userId="e7b51f9e24c37788" providerId="LiveId" clId="{0C29A387-8FCF-486D-8A6B-BDFB15563B6C}" dt="2022-05-12T16:54:14.499" v="4692" actId="1076"/>
          <ac:spMkLst>
            <pc:docMk/>
            <pc:sldMk cId="1343680025" sldId="352"/>
            <ac:spMk id="28" creationId="{CDA589AA-CF20-11DA-C137-76B90F51C393}"/>
          </ac:spMkLst>
        </pc:spChg>
        <pc:spChg chg="add mod">
          <ac:chgData name="이 호진" userId="e7b51f9e24c37788" providerId="LiveId" clId="{0C29A387-8FCF-486D-8A6B-BDFB15563B6C}" dt="2022-05-12T16:54:14.499" v="4692" actId="1076"/>
          <ac:spMkLst>
            <pc:docMk/>
            <pc:sldMk cId="1343680025" sldId="352"/>
            <ac:spMk id="29" creationId="{81C2D461-D6FF-E82D-D51D-F68194D59750}"/>
          </ac:spMkLst>
        </pc:spChg>
        <pc:spChg chg="add mod">
          <ac:chgData name="이 호진" userId="e7b51f9e24c37788" providerId="LiveId" clId="{0C29A387-8FCF-486D-8A6B-BDFB15563B6C}" dt="2022-05-12T16:54:14.499" v="4692" actId="1076"/>
          <ac:spMkLst>
            <pc:docMk/>
            <pc:sldMk cId="1343680025" sldId="352"/>
            <ac:spMk id="30" creationId="{2D8AD1CF-BEF5-1597-032B-CE9F8D003F48}"/>
          </ac:spMkLst>
        </pc:spChg>
        <pc:spChg chg="add mod">
          <ac:chgData name="이 호진" userId="e7b51f9e24c37788" providerId="LiveId" clId="{0C29A387-8FCF-486D-8A6B-BDFB15563B6C}" dt="2022-05-12T16:54:14.499" v="4692" actId="1076"/>
          <ac:spMkLst>
            <pc:docMk/>
            <pc:sldMk cId="1343680025" sldId="352"/>
            <ac:spMk id="31" creationId="{89EE52DC-F4B5-3994-0BD7-00835D421081}"/>
          </ac:spMkLst>
        </pc:spChg>
        <pc:spChg chg="add mod">
          <ac:chgData name="이 호진" userId="e7b51f9e24c37788" providerId="LiveId" clId="{0C29A387-8FCF-486D-8A6B-BDFB15563B6C}" dt="2022-05-12T16:54:14.499" v="4692" actId="1076"/>
          <ac:spMkLst>
            <pc:docMk/>
            <pc:sldMk cId="1343680025" sldId="352"/>
            <ac:spMk id="32" creationId="{126A43F3-6C22-F5A9-7CBA-11C86FB17337}"/>
          </ac:spMkLst>
        </pc:spChg>
        <pc:spChg chg="add mod">
          <ac:chgData name="이 호진" userId="e7b51f9e24c37788" providerId="LiveId" clId="{0C29A387-8FCF-486D-8A6B-BDFB15563B6C}" dt="2022-05-12T16:54:14.499" v="4692" actId="1076"/>
          <ac:spMkLst>
            <pc:docMk/>
            <pc:sldMk cId="1343680025" sldId="352"/>
            <ac:spMk id="33" creationId="{3007037F-AAAD-6D6B-07EA-A1A4C80CA5A6}"/>
          </ac:spMkLst>
        </pc:spChg>
        <pc:spChg chg="add mod">
          <ac:chgData name="이 호진" userId="e7b51f9e24c37788" providerId="LiveId" clId="{0C29A387-8FCF-486D-8A6B-BDFB15563B6C}" dt="2022-05-12T16:54:14.499" v="4692" actId="1076"/>
          <ac:spMkLst>
            <pc:docMk/>
            <pc:sldMk cId="1343680025" sldId="352"/>
            <ac:spMk id="34" creationId="{3D6C7BBE-8E90-201C-C7AF-76F7225744F1}"/>
          </ac:spMkLst>
        </pc:spChg>
        <pc:spChg chg="add mod">
          <ac:chgData name="이 호진" userId="e7b51f9e24c37788" providerId="LiveId" clId="{0C29A387-8FCF-486D-8A6B-BDFB15563B6C}" dt="2022-05-12T16:53:59.190" v="4689" actId="1076"/>
          <ac:spMkLst>
            <pc:docMk/>
            <pc:sldMk cId="1343680025" sldId="352"/>
            <ac:spMk id="36" creationId="{FC727B2F-0BAB-F9B6-D91A-8F296AD44805}"/>
          </ac:spMkLst>
        </pc:spChg>
        <pc:picChg chg="add del mod">
          <ac:chgData name="이 호진" userId="e7b51f9e24c37788" providerId="LiveId" clId="{0C29A387-8FCF-486D-8A6B-BDFB15563B6C}" dt="2022-05-12T16:44:21.584" v="4118" actId="478"/>
          <ac:picMkLst>
            <pc:docMk/>
            <pc:sldMk cId="1343680025" sldId="352"/>
            <ac:picMk id="11" creationId="{9716F744-7B04-247D-9276-231AFB7B04A3}"/>
          </ac:picMkLst>
        </pc:picChg>
        <pc:picChg chg="del">
          <ac:chgData name="이 호진" userId="e7b51f9e24c37788" providerId="LiveId" clId="{0C29A387-8FCF-486D-8A6B-BDFB15563B6C}" dt="2022-05-12T16:33:11.773" v="3361" actId="478"/>
          <ac:picMkLst>
            <pc:docMk/>
            <pc:sldMk cId="1343680025" sldId="352"/>
            <ac:picMk id="13" creationId="{586D5A31-B00A-E0D4-A904-1A89F23E62FE}"/>
          </ac:picMkLst>
        </pc:picChg>
        <pc:picChg chg="add mod">
          <ac:chgData name="이 호진" userId="e7b51f9e24c37788" providerId="LiveId" clId="{0C29A387-8FCF-486D-8A6B-BDFB15563B6C}" dt="2022-05-12T16:53:59.190" v="4689" actId="1076"/>
          <ac:picMkLst>
            <pc:docMk/>
            <pc:sldMk cId="1343680025" sldId="352"/>
            <ac:picMk id="35" creationId="{0D42A0C6-3EB2-414C-8B7D-485A013B6BD5}"/>
          </ac:picMkLst>
        </pc:picChg>
        <pc:picChg chg="add mod">
          <ac:chgData name="이 호진" userId="e7b51f9e24c37788" providerId="LiveId" clId="{0C29A387-8FCF-486D-8A6B-BDFB15563B6C}" dt="2022-05-12T16:54:24.743" v="4695" actId="1076"/>
          <ac:picMkLst>
            <pc:docMk/>
            <pc:sldMk cId="1343680025" sldId="352"/>
            <ac:picMk id="37" creationId="{29C1D26B-E4E2-AFF8-3256-4A861E52A094}"/>
          </ac:picMkLst>
        </pc:picChg>
      </pc:sldChg>
      <pc:sldChg chg="add del">
        <pc:chgData name="이 호진" userId="e7b51f9e24c37788" providerId="LiveId" clId="{0C29A387-8FCF-486D-8A6B-BDFB15563B6C}" dt="2022-05-13T05:01:25.219" v="7081" actId="2696"/>
        <pc:sldMkLst>
          <pc:docMk/>
          <pc:sldMk cId="2813431600" sldId="353"/>
        </pc:sldMkLst>
      </pc:sldChg>
      <pc:sldChg chg="add del">
        <pc:chgData name="이 호진" userId="e7b51f9e24c37788" providerId="LiveId" clId="{0C29A387-8FCF-486D-8A6B-BDFB15563B6C}" dt="2022-05-13T05:01:25.219" v="7081" actId="2696"/>
        <pc:sldMkLst>
          <pc:docMk/>
          <pc:sldMk cId="4016156427" sldId="354"/>
        </pc:sldMkLst>
      </pc:sldChg>
      <pc:sldChg chg="addSp delSp modSp add mod ord">
        <pc:chgData name="이 호진" userId="e7b51f9e24c37788" providerId="LiveId" clId="{0C29A387-8FCF-486D-8A6B-BDFB15563B6C}" dt="2022-05-13T04:40:28.125" v="6182" actId="1076"/>
        <pc:sldMkLst>
          <pc:docMk/>
          <pc:sldMk cId="2718086937" sldId="355"/>
        </pc:sldMkLst>
        <pc:spChg chg="del">
          <ac:chgData name="이 호진" userId="e7b51f9e24c37788" providerId="LiveId" clId="{0C29A387-8FCF-486D-8A6B-BDFB15563B6C}" dt="2022-05-12T16:44:18.053" v="4117" actId="478"/>
          <ac:spMkLst>
            <pc:docMk/>
            <pc:sldMk cId="2718086937" sldId="355"/>
            <ac:spMk id="2" creationId="{90D3C352-22EF-9E3A-1847-D843FF2D2671}"/>
          </ac:spMkLst>
        </pc:spChg>
        <pc:spChg chg="del">
          <ac:chgData name="이 호진" userId="e7b51f9e24c37788" providerId="LiveId" clId="{0C29A387-8FCF-486D-8A6B-BDFB15563B6C}" dt="2022-05-12T16:44:18.053" v="4117" actId="478"/>
          <ac:spMkLst>
            <pc:docMk/>
            <pc:sldMk cId="2718086937" sldId="355"/>
            <ac:spMk id="6" creationId="{38DF25DF-0501-9890-3219-9F32E83A42C8}"/>
          </ac:spMkLst>
        </pc:spChg>
        <pc:spChg chg="add mod">
          <ac:chgData name="이 호진" userId="e7b51f9e24c37788" providerId="LiveId" clId="{0C29A387-8FCF-486D-8A6B-BDFB15563B6C}" dt="2022-05-13T04:18:15.250" v="5006"/>
          <ac:spMkLst>
            <pc:docMk/>
            <pc:sldMk cId="2718086937" sldId="355"/>
            <ac:spMk id="6" creationId="{D228D7E2-5001-3601-A47C-CBD916D979E3}"/>
          </ac:spMkLst>
        </pc:spChg>
        <pc:spChg chg="add mod">
          <ac:chgData name="이 호진" userId="e7b51f9e24c37788" providerId="LiveId" clId="{0C29A387-8FCF-486D-8A6B-BDFB15563B6C}" dt="2022-05-13T04:18:28.779" v="5048" actId="6549"/>
          <ac:spMkLst>
            <pc:docMk/>
            <pc:sldMk cId="2718086937" sldId="355"/>
            <ac:spMk id="8" creationId="{66494FDC-DD8D-8C5D-8497-B21266377808}"/>
          </ac:spMkLst>
        </pc:spChg>
        <pc:spChg chg="add mod">
          <ac:chgData name="이 호진" userId="e7b51f9e24c37788" providerId="LiveId" clId="{0C29A387-8FCF-486D-8A6B-BDFB15563B6C}" dt="2022-05-13T04:21:37.710" v="5077" actId="14100"/>
          <ac:spMkLst>
            <pc:docMk/>
            <pc:sldMk cId="2718086937" sldId="355"/>
            <ac:spMk id="9" creationId="{AB10047F-E589-8C7F-51CF-1EFADC2192BD}"/>
          </ac:spMkLst>
        </pc:spChg>
        <pc:spChg chg="del">
          <ac:chgData name="이 호진" userId="e7b51f9e24c37788" providerId="LiveId" clId="{0C29A387-8FCF-486D-8A6B-BDFB15563B6C}" dt="2022-05-12T16:44:18.053" v="4117" actId="478"/>
          <ac:spMkLst>
            <pc:docMk/>
            <pc:sldMk cId="2718086937" sldId="355"/>
            <ac:spMk id="9" creationId="{CA758C04-6D23-EDC0-432E-B74C8303EA15}"/>
          </ac:spMkLst>
        </pc:spChg>
        <pc:spChg chg="del">
          <ac:chgData name="이 호진" userId="e7b51f9e24c37788" providerId="LiveId" clId="{0C29A387-8FCF-486D-8A6B-BDFB15563B6C}" dt="2022-05-12T16:44:18.053" v="4117" actId="478"/>
          <ac:spMkLst>
            <pc:docMk/>
            <pc:sldMk cId="2718086937" sldId="355"/>
            <ac:spMk id="10" creationId="{FC9D503C-96F0-D185-DEAF-B39E64040497}"/>
          </ac:spMkLst>
        </pc:spChg>
        <pc:spChg chg="add del mod">
          <ac:chgData name="이 호진" userId="e7b51f9e24c37788" providerId="LiveId" clId="{0C29A387-8FCF-486D-8A6B-BDFB15563B6C}" dt="2022-05-12T16:48:22.631" v="4167" actId="478"/>
          <ac:spMkLst>
            <pc:docMk/>
            <pc:sldMk cId="2718086937" sldId="355"/>
            <ac:spMk id="12" creationId="{ACF39439-FE67-E93D-E939-2D5926D81D3B}"/>
          </ac:spMkLst>
        </pc:spChg>
        <pc:picChg chg="del">
          <ac:chgData name="이 호진" userId="e7b51f9e24c37788" providerId="LiveId" clId="{0C29A387-8FCF-486D-8A6B-BDFB15563B6C}" dt="2022-05-12T16:44:18.053" v="4117" actId="478"/>
          <ac:picMkLst>
            <pc:docMk/>
            <pc:sldMk cId="2718086937" sldId="355"/>
            <ac:picMk id="8" creationId="{4F5A9067-7664-1028-5835-B0F4CF6E22B1}"/>
          </ac:picMkLst>
        </pc:picChg>
        <pc:picChg chg="add del mod">
          <ac:chgData name="이 호진" userId="e7b51f9e24c37788" providerId="LiveId" clId="{0C29A387-8FCF-486D-8A6B-BDFB15563B6C}" dt="2022-05-13T04:21:02.286" v="5068" actId="21"/>
          <ac:picMkLst>
            <pc:docMk/>
            <pc:sldMk cId="2718086937" sldId="355"/>
            <ac:picMk id="10" creationId="{F2D11DDE-5C10-2714-D771-78A7CE30A2B9}"/>
          </ac:picMkLst>
        </pc:picChg>
        <pc:picChg chg="add mod">
          <ac:chgData name="이 호진" userId="e7b51f9e24c37788" providerId="LiveId" clId="{0C29A387-8FCF-486D-8A6B-BDFB15563B6C}" dt="2022-05-13T04:40:28.125" v="6182" actId="1076"/>
          <ac:picMkLst>
            <pc:docMk/>
            <pc:sldMk cId="2718086937" sldId="355"/>
            <ac:picMk id="11" creationId="{6DB9CA31-1D84-10B3-9C34-9D09BE1EB87C}"/>
          </ac:picMkLst>
        </pc:picChg>
        <pc:picChg chg="add del mod">
          <ac:chgData name="이 호진" userId="e7b51f9e24c37788" providerId="LiveId" clId="{0C29A387-8FCF-486D-8A6B-BDFB15563B6C}" dt="2022-05-12T16:48:43.548" v="4178" actId="21"/>
          <ac:picMkLst>
            <pc:docMk/>
            <pc:sldMk cId="2718086937" sldId="355"/>
            <ac:picMk id="11" creationId="{F52F8BB6-5FEC-E661-68B6-7E001F09E0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cDA3_5982h8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LFTVHBn_gj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TTA정보통신용어사전">
            <a:extLst>
              <a:ext uri="{FF2B5EF4-FFF2-40B4-BE49-F238E27FC236}">
                <a16:creationId xmlns:a16="http://schemas.microsoft.com/office/drawing/2014/main" id="{9A8F50FC-065A-8A8E-AEBD-C97DA82D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5" y="1073625"/>
            <a:ext cx="3293617" cy="32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컴퓨팅사고</a:t>
            </a:r>
          </a:p>
        </p:txBody>
      </p:sp>
      <p:pic>
        <p:nvPicPr>
          <p:cNvPr id="14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8EF2DD34-450A-6EB9-AEA7-81C78B1B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31" y="2998695"/>
            <a:ext cx="1717222" cy="116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3079C0-CCB0-48DE-B760-CB85D1069CE3}"/>
              </a:ext>
            </a:extLst>
          </p:cNvPr>
          <p:cNvSpPr txBox="1"/>
          <p:nvPr/>
        </p:nvSpPr>
        <p:spPr>
          <a:xfrm>
            <a:off x="4303058" y="1168825"/>
            <a:ext cx="422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 사고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5E528-9BCD-4E20-055F-94B509C62950}"/>
              </a:ext>
            </a:extLst>
          </p:cNvPr>
          <p:cNvSpPr txBox="1"/>
          <p:nvPr/>
        </p:nvSpPr>
        <p:spPr>
          <a:xfrm>
            <a:off x="4303057" y="1925419"/>
            <a:ext cx="422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컴퓨터 프로그래밍을 잘 작성하기 위해서는 컴퓨터 사고가 중요합니다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32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36717C-76D7-984D-327C-20FBFB23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43070"/>
            <a:ext cx="8729382" cy="397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477344-23B3-1A5F-3DEC-128857BE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" y="697006"/>
            <a:ext cx="4054288" cy="2027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C52DE6-A3EB-C997-1700-175F0846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029" y="697007"/>
            <a:ext cx="4399430" cy="21861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C529AD-C55F-79D0-A249-2A52987F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980351"/>
            <a:ext cx="4054288" cy="18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79258" y="17819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1658" y="19343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DB420-BC05-C0D5-60B0-F7D2C13BF677}"/>
              </a:ext>
            </a:extLst>
          </p:cNvPr>
          <p:cNvSpPr txBox="1"/>
          <p:nvPr/>
        </p:nvSpPr>
        <p:spPr>
          <a:xfrm>
            <a:off x="387724" y="85491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2.</a:t>
            </a:r>
            <a:r>
              <a:rPr lang="ko-KR" altLang="en-US" sz="3600" dirty="0"/>
              <a:t>패턴인식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E6B7E-9C91-119F-A6F7-B64C43AC47BB}"/>
              </a:ext>
            </a:extLst>
          </p:cNvPr>
          <p:cNvSpPr txBox="1"/>
          <p:nvPr/>
        </p:nvSpPr>
        <p:spPr>
          <a:xfrm>
            <a:off x="3086098" y="916474"/>
            <a:ext cx="5163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분해한 문제들에 대해서 </a:t>
            </a:r>
            <a:r>
              <a:rPr lang="ko-KR" altLang="en-US" sz="1400" b="1" dirty="0"/>
              <a:t>유사한 부분들을 </a:t>
            </a:r>
            <a:r>
              <a:rPr lang="ko-KR" altLang="en-US" sz="1400" dirty="0"/>
              <a:t>추출합니다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이러한 과정에서 패턴을 인식합니다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CA1124-7BF6-EED6-F175-CC363D9E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3" y="1926906"/>
            <a:ext cx="4572000" cy="21620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F8902D-E3C3-91AF-008A-6259B2CA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058" y="1970864"/>
            <a:ext cx="4288369" cy="20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4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28D7E2-5001-3601-A47C-CBD916D979E3}"/>
              </a:ext>
            </a:extLst>
          </p:cNvPr>
          <p:cNvSpPr/>
          <p:nvPr/>
        </p:nvSpPr>
        <p:spPr>
          <a:xfrm>
            <a:off x="268941" y="795854"/>
            <a:ext cx="430305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94FDC-DD8D-8C5D-8497-B21266377808}"/>
              </a:ext>
            </a:extLst>
          </p:cNvPr>
          <p:cNvSpPr txBox="1"/>
          <p:nvPr/>
        </p:nvSpPr>
        <p:spPr>
          <a:xfrm>
            <a:off x="342898" y="888186"/>
            <a:ext cx="361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0047F-E589-8C7F-51CF-1EFADC2192BD}"/>
              </a:ext>
            </a:extLst>
          </p:cNvPr>
          <p:cNvSpPr txBox="1"/>
          <p:nvPr/>
        </p:nvSpPr>
        <p:spPr>
          <a:xfrm>
            <a:off x="4699745" y="799216"/>
            <a:ext cx="3718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패턴인식의 하위 요소로는 데이터 시각화 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B9CA31-1D84-10B3-9C34-9D09BE1E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1" y="1673262"/>
            <a:ext cx="5593977" cy="31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8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6507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4918" y="25224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48A12-84CB-FD89-2FCD-2C263443D07A}"/>
              </a:ext>
            </a:extLst>
          </p:cNvPr>
          <p:cNvSpPr txBox="1"/>
          <p:nvPr/>
        </p:nvSpPr>
        <p:spPr>
          <a:xfrm>
            <a:off x="318764" y="741428"/>
            <a:ext cx="361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패턴인식 연습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53D82-3D0F-7DD7-FE6F-400565985893}"/>
              </a:ext>
            </a:extLst>
          </p:cNvPr>
          <p:cNvSpPr txBox="1"/>
          <p:nvPr/>
        </p:nvSpPr>
        <p:spPr>
          <a:xfrm>
            <a:off x="2674371" y="827967"/>
            <a:ext cx="435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아래 리스트에서 다음에 오는 것은 무엇인가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339F0A-5897-AD58-9B84-30CE7511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365996"/>
            <a:ext cx="3381937" cy="3015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C336F6-F1DB-1D92-A37F-D69D6B2C0B7E}"/>
              </a:ext>
            </a:extLst>
          </p:cNvPr>
          <p:cNvSpPr txBox="1"/>
          <p:nvPr/>
        </p:nvSpPr>
        <p:spPr>
          <a:xfrm>
            <a:off x="318764" y="2959279"/>
            <a:ext cx="397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1 -&gt; 5 -&gt; 9 -&gt; 13 -&gt; 17 -&gt; 21</a:t>
            </a:r>
          </a:p>
          <a:p>
            <a:r>
              <a:rPr lang="en-US" altLang="ko-KR" sz="1200" dirty="0"/>
              <a:t>4</a:t>
            </a:r>
            <a:r>
              <a:rPr lang="ko-KR" altLang="en-US" sz="1200" dirty="0"/>
              <a:t>씩 증가하고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다음 값은 </a:t>
            </a:r>
            <a:r>
              <a:rPr lang="en-US" altLang="ko-KR" sz="1200" dirty="0"/>
              <a:t>25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94128C-AB5C-1B75-666D-659BBD580040}"/>
              </a:ext>
            </a:extLst>
          </p:cNvPr>
          <p:cNvSpPr/>
          <p:nvPr/>
        </p:nvSpPr>
        <p:spPr>
          <a:xfrm>
            <a:off x="318764" y="2111379"/>
            <a:ext cx="3830170" cy="7346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CF405-69ED-CDCB-956D-376B4E319272}"/>
              </a:ext>
            </a:extLst>
          </p:cNvPr>
          <p:cNvSpPr txBox="1"/>
          <p:nvPr/>
        </p:nvSpPr>
        <p:spPr>
          <a:xfrm>
            <a:off x="318764" y="1754706"/>
            <a:ext cx="813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인식</a:t>
            </a:r>
            <a:r>
              <a:rPr lang="en-US" altLang="ko-KR" sz="1400" dirty="0"/>
              <a:t>1:</a:t>
            </a:r>
          </a:p>
        </p:txBody>
      </p:sp>
      <p:sp>
        <p:nvSpPr>
          <p:cNvPr id="17" name="AutoShape 6" descr="컴퓨터 프로그래밍 배우는 법 - wikiHow">
            <a:extLst>
              <a:ext uri="{FF2B5EF4-FFF2-40B4-BE49-F238E27FC236}">
                <a16:creationId xmlns:a16="http://schemas.microsoft.com/office/drawing/2014/main" id="{0CF42A4D-A7FC-30C0-B182-5A2FF26F72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22794" y="26507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8" descr="컴퓨터 프로그래밍 배우는 법 - wikiHow">
            <a:extLst>
              <a:ext uri="{FF2B5EF4-FFF2-40B4-BE49-F238E27FC236}">
                <a16:creationId xmlns:a16="http://schemas.microsoft.com/office/drawing/2014/main" id="{1DD3AC96-3B3D-C161-950D-1701F0CBD1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75194" y="28031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27677-F238-A93E-97B0-D40104C7F63A}"/>
              </a:ext>
            </a:extLst>
          </p:cNvPr>
          <p:cNvSpPr txBox="1"/>
          <p:nvPr/>
        </p:nvSpPr>
        <p:spPr>
          <a:xfrm>
            <a:off x="4867318" y="3402163"/>
            <a:ext cx="364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밑면 개수가 증가합니다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다음 값은 총 </a:t>
            </a:r>
            <a:r>
              <a:rPr lang="en-US" altLang="ko-KR" sz="1200" dirty="0"/>
              <a:t>5</a:t>
            </a:r>
            <a:r>
              <a:rPr lang="ko-KR" altLang="en-US" sz="1200" dirty="0"/>
              <a:t>층 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2FA1F-F863-2821-3743-CBA13558FDA3}"/>
              </a:ext>
            </a:extLst>
          </p:cNvPr>
          <p:cNvSpPr txBox="1"/>
          <p:nvPr/>
        </p:nvSpPr>
        <p:spPr>
          <a:xfrm>
            <a:off x="4714918" y="1723792"/>
            <a:ext cx="813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인식</a:t>
            </a:r>
            <a:r>
              <a:rPr lang="en-US" altLang="ko-KR" sz="1400" dirty="0"/>
              <a:t>2: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8A28F5-0FF6-2122-587E-4D3805D90AA9}"/>
              </a:ext>
            </a:extLst>
          </p:cNvPr>
          <p:cNvSpPr/>
          <p:nvPr/>
        </p:nvSpPr>
        <p:spPr>
          <a:xfrm>
            <a:off x="4714918" y="2092598"/>
            <a:ext cx="3830170" cy="11498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EABBF0F-39B5-61E0-9EF2-A0E2D5056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722" y="2291035"/>
            <a:ext cx="3619500" cy="6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7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4241" y="27239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6641" y="28763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4E034-98BE-5293-8B34-7B7F621B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5" y="2104840"/>
            <a:ext cx="4035038" cy="6594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4A8BEE-8EEE-C5C5-ACA3-3BC2671DCA0C}"/>
              </a:ext>
            </a:extLst>
          </p:cNvPr>
          <p:cNvSpPr txBox="1"/>
          <p:nvPr/>
        </p:nvSpPr>
        <p:spPr>
          <a:xfrm>
            <a:off x="318764" y="741428"/>
            <a:ext cx="361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패턴인식 연습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3DA120-2FAA-35D2-A246-87885CFA5326}"/>
              </a:ext>
            </a:extLst>
          </p:cNvPr>
          <p:cNvSpPr txBox="1"/>
          <p:nvPr/>
        </p:nvSpPr>
        <p:spPr>
          <a:xfrm>
            <a:off x="2674371" y="827967"/>
            <a:ext cx="435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아래 리스트에서 다음에 오는 것은 무엇인가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F0B974-767E-A800-0C1F-A5F1F8B28D75}"/>
              </a:ext>
            </a:extLst>
          </p:cNvPr>
          <p:cNvSpPr txBox="1"/>
          <p:nvPr/>
        </p:nvSpPr>
        <p:spPr>
          <a:xfrm>
            <a:off x="318764" y="2950364"/>
            <a:ext cx="3644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각형</a:t>
            </a:r>
            <a:r>
              <a:rPr lang="en-US" altLang="ko-KR" sz="1200" dirty="0"/>
              <a:t> -&gt; 4</a:t>
            </a:r>
            <a:r>
              <a:rPr lang="ko-KR" altLang="en-US" sz="1200" dirty="0"/>
              <a:t>각형 </a:t>
            </a:r>
            <a:r>
              <a:rPr lang="en-US" altLang="ko-KR" sz="1200" dirty="0"/>
              <a:t>-&gt; 5</a:t>
            </a:r>
            <a:r>
              <a:rPr lang="ko-KR" altLang="en-US" sz="1200" dirty="0"/>
              <a:t>각형 </a:t>
            </a:r>
            <a:r>
              <a:rPr lang="en-US" altLang="ko-KR" sz="1200" dirty="0"/>
              <a:t>-&gt; 6</a:t>
            </a:r>
            <a:r>
              <a:rPr lang="ko-KR" altLang="en-US" sz="1200" dirty="0"/>
              <a:t>각형 </a:t>
            </a:r>
            <a:r>
              <a:rPr lang="en-US" altLang="ko-KR" sz="1200" dirty="0"/>
              <a:t>-&gt; 7</a:t>
            </a:r>
            <a:r>
              <a:rPr lang="ko-KR" altLang="en-US" sz="1200" dirty="0" err="1"/>
              <a:t>가각형</a:t>
            </a:r>
            <a:r>
              <a:rPr lang="en-US" altLang="ko-KR" sz="1200" dirty="0"/>
              <a:t>. </a:t>
            </a:r>
            <a:r>
              <a:rPr lang="ko-KR" altLang="en-US" sz="1200" dirty="0"/>
              <a:t>다음 값은 </a:t>
            </a:r>
            <a:r>
              <a:rPr lang="en-US" altLang="ko-KR" sz="1200" dirty="0"/>
              <a:t>8</a:t>
            </a:r>
            <a:r>
              <a:rPr lang="ko-KR" altLang="en-US" sz="1200" dirty="0"/>
              <a:t>각형 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871C0A-12BD-62FD-F0D7-57AB3B7D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41" y="2104840"/>
            <a:ext cx="3875095" cy="6329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900090-5A14-D9D8-CFF5-D601FBFB96CE}"/>
              </a:ext>
            </a:extLst>
          </p:cNvPr>
          <p:cNvSpPr txBox="1"/>
          <p:nvPr/>
        </p:nvSpPr>
        <p:spPr>
          <a:xfrm>
            <a:off x="4928346" y="2950364"/>
            <a:ext cx="269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홀수</a:t>
            </a:r>
            <a:r>
              <a:rPr lang="en-US" altLang="ko-KR" sz="1200" dirty="0"/>
              <a:t>+4, </a:t>
            </a:r>
            <a:r>
              <a:rPr lang="ko-KR" altLang="en-US" sz="1200" dirty="0"/>
              <a:t>짝수</a:t>
            </a:r>
            <a:r>
              <a:rPr lang="en-US" altLang="ko-KR" sz="1200" dirty="0"/>
              <a:t>+1 </a:t>
            </a:r>
            <a:r>
              <a:rPr lang="ko-KR" altLang="en-US" sz="1200" dirty="0" err="1"/>
              <a:t>다음값은</a:t>
            </a:r>
            <a:r>
              <a:rPr lang="ko-KR" altLang="en-US" sz="1200" dirty="0"/>
              <a:t> </a:t>
            </a:r>
            <a:r>
              <a:rPr lang="en-US" altLang="ko-KR" sz="1200" dirty="0"/>
              <a:t>7</a:t>
            </a:r>
            <a:r>
              <a:rPr lang="ko-KR" altLang="en-US" sz="1200" dirty="0"/>
              <a:t>각형</a:t>
            </a:r>
          </a:p>
        </p:txBody>
      </p:sp>
    </p:spTree>
    <p:extLst>
      <p:ext uri="{BB962C8B-B14F-4D97-AF65-F5344CB8AC3E}">
        <p14:creationId xmlns:p14="http://schemas.microsoft.com/office/powerpoint/2010/main" val="45048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3A6FD7-6F1F-E35F-E254-AB8F9E24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652433"/>
            <a:ext cx="3792069" cy="18010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9539C6-4F5C-D32B-D6F9-6609B6FE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89" y="2724150"/>
            <a:ext cx="4735711" cy="18010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FE8860-2A1A-9B6B-297A-C2DC283B4BF7}"/>
              </a:ext>
            </a:extLst>
          </p:cNvPr>
          <p:cNvSpPr/>
          <p:nvPr/>
        </p:nvSpPr>
        <p:spPr>
          <a:xfrm>
            <a:off x="268942" y="795854"/>
            <a:ext cx="3886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C0366D-1582-0AF4-9BE2-12371F5F21F4}"/>
              </a:ext>
            </a:extLst>
          </p:cNvPr>
          <p:cNvSpPr txBox="1"/>
          <p:nvPr/>
        </p:nvSpPr>
        <p:spPr>
          <a:xfrm>
            <a:off x="342899" y="888186"/>
            <a:ext cx="29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피보나치 수열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3FCFF-59C2-ABB9-B7B7-D34BB970C964}"/>
              </a:ext>
            </a:extLst>
          </p:cNvPr>
          <p:cNvSpPr txBox="1"/>
          <p:nvPr/>
        </p:nvSpPr>
        <p:spPr>
          <a:xfrm>
            <a:off x="217289" y="1634283"/>
            <a:ext cx="3711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자연에서 쉽게 볼 수 있는 </a:t>
            </a:r>
            <a:r>
              <a:rPr lang="ko-KR" altLang="en-US" sz="1400"/>
              <a:t>수학적 패턴 중 하나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708B1-F8D7-5EDB-9288-F2DB934ED9B7}"/>
              </a:ext>
            </a:extLst>
          </p:cNvPr>
          <p:cNvSpPr txBox="1"/>
          <p:nvPr/>
        </p:nvSpPr>
        <p:spPr>
          <a:xfrm>
            <a:off x="4419600" y="795618"/>
            <a:ext cx="440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원리 </a:t>
            </a:r>
            <a:r>
              <a:rPr lang="en-US" altLang="ko-KR" sz="1200" dirty="0"/>
              <a:t>: </a:t>
            </a:r>
            <a:r>
              <a:rPr lang="ko-KR" altLang="en-US" sz="1200" dirty="0"/>
              <a:t>이전 숫자에 현재 수를 더해서 </a:t>
            </a:r>
            <a:r>
              <a:rPr lang="ko-KR" altLang="en-US" sz="1200" dirty="0" err="1"/>
              <a:t>만듬</a:t>
            </a:r>
            <a:endParaRPr lang="en-US" altLang="ko-KR" sz="1200" dirty="0"/>
          </a:p>
          <a:p>
            <a:r>
              <a:rPr lang="en-US" altLang="ko-KR" sz="1200" dirty="0"/>
              <a:t>* </a:t>
            </a:r>
            <a:r>
              <a:rPr lang="ko-KR" altLang="en-US" sz="1200" dirty="0"/>
              <a:t>이미지에서는 피보나치 나선으로 나타나는 현상</a:t>
            </a:r>
            <a:r>
              <a:rPr lang="en-US" altLang="ko-KR" sz="1200" dirty="0"/>
              <a:t>, </a:t>
            </a:r>
            <a:r>
              <a:rPr lang="ko-KR" altLang="en-US" sz="1200" dirty="0"/>
              <a:t>변의 길이를 </a:t>
            </a:r>
            <a:r>
              <a:rPr lang="en-US" altLang="ko-KR" sz="1200" dirty="0"/>
              <a:t>* </a:t>
            </a:r>
            <a:r>
              <a:rPr lang="ko-KR" altLang="en-US" sz="1200" dirty="0"/>
              <a:t>두 사각형의 변의 합으로 나타내면서 더 작아 지도록 만들어짐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* </a:t>
            </a:r>
            <a:r>
              <a:rPr lang="ko-KR" altLang="en-US" sz="1200" dirty="0"/>
              <a:t>피보나치 수열을 </a:t>
            </a:r>
            <a:r>
              <a:rPr lang="ko-KR" altLang="en-US" sz="1200" dirty="0" err="1"/>
              <a:t>황금비율이라고도</a:t>
            </a:r>
            <a:r>
              <a:rPr lang="ko-KR" altLang="en-US" sz="1200" dirty="0"/>
              <a:t> 부름</a:t>
            </a:r>
          </a:p>
        </p:txBody>
      </p:sp>
    </p:spTree>
    <p:extLst>
      <p:ext uri="{BB962C8B-B14F-4D97-AF65-F5344CB8AC3E}">
        <p14:creationId xmlns:p14="http://schemas.microsoft.com/office/powerpoint/2010/main" val="362129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B88E48-F607-5BEF-8FF6-88B107D6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730016"/>
            <a:ext cx="4419600" cy="21465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9C91C5-752C-491C-0C99-3496489A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04244"/>
            <a:ext cx="4270333" cy="21573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00081A-7E59-7A9C-0AB8-CCE969713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06" y="3211783"/>
            <a:ext cx="4383741" cy="15065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1E7FD7-906E-A62A-64A7-FB0C9E60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714" y="3328761"/>
            <a:ext cx="3985704" cy="12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DB420-BC05-C0D5-60B0-F7D2C13BF677}"/>
              </a:ext>
            </a:extLst>
          </p:cNvPr>
          <p:cNvSpPr txBox="1"/>
          <p:nvPr/>
        </p:nvSpPr>
        <p:spPr>
          <a:xfrm>
            <a:off x="387724" y="854919"/>
            <a:ext cx="21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3.</a:t>
            </a:r>
            <a:r>
              <a:rPr lang="ko-KR" altLang="en-US" sz="3600" dirty="0"/>
              <a:t>추상화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4DEF-AF6A-8B65-D98D-892DB71ECC9C}"/>
              </a:ext>
            </a:extLst>
          </p:cNvPr>
          <p:cNvSpPr txBox="1"/>
          <p:nvPr/>
        </p:nvSpPr>
        <p:spPr>
          <a:xfrm>
            <a:off x="2568388" y="931864"/>
            <a:ext cx="5553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분석한 문제에서 핵심 부분들을 추출합니다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불필요한 요소들을 제거하고</a:t>
            </a:r>
            <a:r>
              <a:rPr lang="en-US" altLang="ko-KR" sz="1400" dirty="0"/>
              <a:t>, </a:t>
            </a:r>
            <a:r>
              <a:rPr lang="ko-KR" altLang="en-US" sz="1400" dirty="0"/>
              <a:t>문제를 </a:t>
            </a:r>
            <a:r>
              <a:rPr lang="ko-KR" altLang="en-US" sz="1400" b="1" dirty="0"/>
              <a:t>단순화</a:t>
            </a:r>
            <a:r>
              <a:rPr lang="ko-KR" altLang="en-US" sz="1400" dirty="0"/>
              <a:t> 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8DD699-6DA3-A26B-45E7-DFC994D1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3" y="1942296"/>
            <a:ext cx="5924138" cy="28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12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1470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2994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1009B0-1C24-D668-3474-86AC15B5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7" y="1579368"/>
            <a:ext cx="4428563" cy="2214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33563A-1909-CCBE-C374-3973852C0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884" y="1579368"/>
            <a:ext cx="4367679" cy="22122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9FEB45-8C8D-8419-B634-777373CEA911}"/>
              </a:ext>
            </a:extLst>
          </p:cNvPr>
          <p:cNvSpPr/>
          <p:nvPr/>
        </p:nvSpPr>
        <p:spPr>
          <a:xfrm>
            <a:off x="268942" y="795854"/>
            <a:ext cx="3886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C9A88-B97B-E73F-DD91-7CB5754F3B6C}"/>
              </a:ext>
            </a:extLst>
          </p:cNvPr>
          <p:cNvSpPr txBox="1"/>
          <p:nvPr/>
        </p:nvSpPr>
        <p:spPr>
          <a:xfrm>
            <a:off x="342899" y="888186"/>
            <a:ext cx="29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세부사항을 무시</a:t>
            </a:r>
          </a:p>
        </p:txBody>
      </p:sp>
    </p:spTree>
    <p:extLst>
      <p:ext uri="{BB962C8B-B14F-4D97-AF65-F5344CB8AC3E}">
        <p14:creationId xmlns:p14="http://schemas.microsoft.com/office/powerpoint/2010/main" val="7813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AE789-8C92-7CCB-0DB3-131B06C44ABC}"/>
              </a:ext>
            </a:extLst>
          </p:cNvPr>
          <p:cNvSpPr txBox="1"/>
          <p:nvPr/>
        </p:nvSpPr>
        <p:spPr>
          <a:xfrm>
            <a:off x="1832160" y="748304"/>
            <a:ext cx="441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샌드위치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9165A-91D4-5468-5F98-C76ED984A3F4}"/>
              </a:ext>
            </a:extLst>
          </p:cNvPr>
          <p:cNvSpPr txBox="1"/>
          <p:nvPr/>
        </p:nvSpPr>
        <p:spPr>
          <a:xfrm>
            <a:off x="5576585" y="928044"/>
            <a:ext cx="3466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https://youtu.be/cDA3_5982h8</a:t>
            </a:r>
            <a:r>
              <a:rPr lang="en-US" altLang="ko-KR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895077-B644-2E16-D775-D5FA7B0A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4" y="1930776"/>
            <a:ext cx="5183812" cy="2911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AE167-BEF0-2A0B-81D7-F6A7AA481FE6}"/>
              </a:ext>
            </a:extLst>
          </p:cNvPr>
          <p:cNvSpPr txBox="1"/>
          <p:nvPr/>
        </p:nvSpPr>
        <p:spPr>
          <a:xfrm>
            <a:off x="1832160" y="1381704"/>
            <a:ext cx="587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컴퓨터 프로그램으로 샌드위치를 만들기 위해서는 어떻게 </a:t>
            </a:r>
            <a:r>
              <a:rPr lang="ko-KR" altLang="en-US" sz="1400" dirty="0" err="1"/>
              <a:t>해야할까요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6AEF9E-E519-B6F1-4592-D1BAF4D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6" y="707902"/>
            <a:ext cx="1250578" cy="10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86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08486B-7EE8-029F-43F1-DCE3F201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08" y="1645591"/>
            <a:ext cx="3010180" cy="1513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861CEE-26CB-3E42-961F-4F305FFF5FC6}"/>
              </a:ext>
            </a:extLst>
          </p:cNvPr>
          <p:cNvSpPr txBox="1"/>
          <p:nvPr/>
        </p:nvSpPr>
        <p:spPr>
          <a:xfrm>
            <a:off x="363070" y="884952"/>
            <a:ext cx="346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추상화 연습</a:t>
            </a:r>
            <a:r>
              <a:rPr lang="en-US" altLang="ko-KR" sz="3600" dirty="0"/>
              <a:t>1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52FEF8-1736-0330-29DD-73949AF7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07" y="3273530"/>
            <a:ext cx="3019197" cy="14396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9227D2-5A22-9D65-96D9-82D0DABB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877" y="2970573"/>
            <a:ext cx="4284587" cy="20455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A1885D-F544-4B13-EFD7-350F2E3FE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453" y="830361"/>
            <a:ext cx="4269011" cy="21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23C6A-333C-18F9-39BC-5CC51AE69B93}"/>
              </a:ext>
            </a:extLst>
          </p:cNvPr>
          <p:cNvSpPr txBox="1"/>
          <p:nvPr/>
        </p:nvSpPr>
        <p:spPr>
          <a:xfrm>
            <a:off x="363070" y="884952"/>
            <a:ext cx="346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추상화 연습</a:t>
            </a:r>
            <a:r>
              <a:rPr lang="en-US" altLang="ko-KR" sz="3600" dirty="0"/>
              <a:t>2</a:t>
            </a:r>
            <a:endParaRPr lang="ko-KR" altLang="en-US" sz="3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931C38-8B68-937F-5780-4F160B42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0" y="1642782"/>
            <a:ext cx="3632609" cy="978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E19926-742A-E85D-4540-8B717F9C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0" y="2795307"/>
            <a:ext cx="3601293" cy="6807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0EC3F1-DB82-5B84-F61C-055AD68CB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0" y="3650419"/>
            <a:ext cx="3565773" cy="780917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4A1FB1F4-2207-4EE7-85A8-F72E6231730E}"/>
              </a:ext>
            </a:extLst>
          </p:cNvPr>
          <p:cNvSpPr/>
          <p:nvPr/>
        </p:nvSpPr>
        <p:spPr>
          <a:xfrm rot="5400000">
            <a:off x="3974727" y="2983286"/>
            <a:ext cx="865094" cy="3048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FE7215-BE02-A2E1-86A1-1DE4363BB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584" y="884952"/>
            <a:ext cx="4085866" cy="903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1F8720-68DC-B8EB-38AF-3DDD1340A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902" y="1861176"/>
            <a:ext cx="2850697" cy="1614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E9D646-61B3-6E0B-DFFF-4DCDD26DB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328" y="3518041"/>
            <a:ext cx="2868627" cy="14051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96E557-5E58-0DFC-A060-BEA740797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4103" y="3518041"/>
            <a:ext cx="1610992" cy="14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DB420-BC05-C0D5-60B0-F7D2C13BF677}"/>
              </a:ext>
            </a:extLst>
          </p:cNvPr>
          <p:cNvSpPr txBox="1"/>
          <p:nvPr/>
        </p:nvSpPr>
        <p:spPr>
          <a:xfrm>
            <a:off x="387724" y="854919"/>
            <a:ext cx="264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4.</a:t>
            </a:r>
            <a:r>
              <a:rPr lang="ko-KR" altLang="en-US" sz="3600" dirty="0"/>
              <a:t>알고리즘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6B7C2-C82C-FBB6-0E65-15575A796F2A}"/>
              </a:ext>
            </a:extLst>
          </p:cNvPr>
          <p:cNvSpPr txBox="1"/>
          <p:nvPr/>
        </p:nvSpPr>
        <p:spPr>
          <a:xfrm>
            <a:off x="3254187" y="916474"/>
            <a:ext cx="542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추출한 패턴에 따라서 동작할 수 있는 실질적인 코드를 작성합니다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결과가 정확하게 나오는지 테스트 과정도 같이 수행합니다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445BD-A997-3619-34D2-A082AC8D9532}"/>
              </a:ext>
            </a:extLst>
          </p:cNvPr>
          <p:cNvSpPr txBox="1"/>
          <p:nvPr/>
        </p:nvSpPr>
        <p:spPr>
          <a:xfrm>
            <a:off x="3553385" y="1943784"/>
            <a:ext cx="44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문제를 해결하기 위하여 수행해야 하는 </a:t>
            </a:r>
            <a:r>
              <a:rPr lang="ko-KR" altLang="en-US" b="1" dirty="0"/>
              <a:t>단계적 목록</a:t>
            </a:r>
          </a:p>
        </p:txBody>
      </p:sp>
      <p:pic>
        <p:nvPicPr>
          <p:cNvPr id="1026" name="Picture 2" descr="Flow Chart, Block Diagram 앱 순위 및 스토어 데이터 | data.ai">
            <a:extLst>
              <a:ext uri="{FF2B5EF4-FFF2-40B4-BE49-F238E27FC236}">
                <a16:creationId xmlns:a16="http://schemas.microsoft.com/office/drawing/2014/main" id="{BAA77E84-1326-A35B-17D4-B67E80820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52" y="1926906"/>
            <a:ext cx="2470335" cy="247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C8A9F-F10A-07AD-61B0-AD4AD20061BE}"/>
              </a:ext>
            </a:extLst>
          </p:cNvPr>
          <p:cNvSpPr txBox="1"/>
          <p:nvPr/>
        </p:nvSpPr>
        <p:spPr>
          <a:xfrm>
            <a:off x="3553385" y="2943785"/>
            <a:ext cx="432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알고리즘은 단계적목록을 코딩과 같은 </a:t>
            </a:r>
            <a:r>
              <a:rPr lang="ko-KR" altLang="en-US" b="1" dirty="0"/>
              <a:t>물리적 표현</a:t>
            </a:r>
            <a:r>
              <a:rPr lang="ko-KR" altLang="en-US" dirty="0"/>
              <a:t>으로 구현합니다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538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BCDF73-B4E9-8306-ACB5-F7E6AE03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" y="1720893"/>
            <a:ext cx="4572000" cy="2182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6FDBED-48B0-0DB3-8FED-101A29CF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78" y="1799518"/>
            <a:ext cx="4235824" cy="19017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D51C81-6347-74D3-7463-6CE15C9523AE}"/>
              </a:ext>
            </a:extLst>
          </p:cNvPr>
          <p:cNvSpPr/>
          <p:nvPr/>
        </p:nvSpPr>
        <p:spPr>
          <a:xfrm>
            <a:off x="268942" y="795854"/>
            <a:ext cx="3886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477AE-A056-207E-0197-907B2AD1CE52}"/>
              </a:ext>
            </a:extLst>
          </p:cNvPr>
          <p:cNvSpPr txBox="1"/>
          <p:nvPr/>
        </p:nvSpPr>
        <p:spPr>
          <a:xfrm>
            <a:off x="342899" y="888186"/>
            <a:ext cx="29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알고리즘은 </a:t>
            </a:r>
            <a:r>
              <a:rPr lang="ko-KR" altLang="en-US" sz="2400" b="1" dirty="0"/>
              <a:t>자동화</a:t>
            </a:r>
          </a:p>
        </p:txBody>
      </p:sp>
    </p:spTree>
    <p:extLst>
      <p:ext uri="{BB962C8B-B14F-4D97-AF65-F5344CB8AC3E}">
        <p14:creationId xmlns:p14="http://schemas.microsoft.com/office/powerpoint/2010/main" val="675581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5FBD21-89ED-297D-1DFF-AEBB4A43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2" y="1069958"/>
            <a:ext cx="3377922" cy="856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EC095C-B61C-3927-5854-918DC258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94" y="2093194"/>
            <a:ext cx="3354650" cy="6309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B3E03D-F10A-6B4B-83A4-2A72AB0FD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3" y="2932565"/>
            <a:ext cx="3285284" cy="7012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3E1440-F5B7-A6D1-2AC4-807EC8AEA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9" y="3949359"/>
            <a:ext cx="3214384" cy="692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43EFDC-FE7F-F1EB-E51A-6A4E07E64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526" y="881713"/>
            <a:ext cx="3782825" cy="18424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806929-793B-BA98-C06A-9ABCDFF09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823" y="2884686"/>
            <a:ext cx="3872150" cy="1868983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3AC8468-5722-5A91-9B8C-FF5A39AA6F92}"/>
              </a:ext>
            </a:extLst>
          </p:cNvPr>
          <p:cNvSpPr/>
          <p:nvPr/>
        </p:nvSpPr>
        <p:spPr>
          <a:xfrm rot="5400000">
            <a:off x="3654238" y="2688819"/>
            <a:ext cx="865094" cy="3048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27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49220E-4BB7-272C-D7F7-279E3A0515D8}"/>
              </a:ext>
            </a:extLst>
          </p:cNvPr>
          <p:cNvSpPr/>
          <p:nvPr/>
        </p:nvSpPr>
        <p:spPr>
          <a:xfrm>
            <a:off x="268942" y="795854"/>
            <a:ext cx="3886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409B14-FF2A-B4F0-0AE9-046D0671D6B5}"/>
              </a:ext>
            </a:extLst>
          </p:cNvPr>
          <p:cNvSpPr txBox="1"/>
          <p:nvPr/>
        </p:nvSpPr>
        <p:spPr>
          <a:xfrm>
            <a:off x="342899" y="888186"/>
            <a:ext cx="294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알고리즘의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BDDCE-2B43-D10E-FCDE-1DED78F61E4F}"/>
              </a:ext>
            </a:extLst>
          </p:cNvPr>
          <p:cNvSpPr txBox="1"/>
          <p:nvPr/>
        </p:nvSpPr>
        <p:spPr>
          <a:xfrm>
            <a:off x="4229099" y="918965"/>
            <a:ext cx="3610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인가의 개입이 최소화 될 수 있도록 자동화 수단을 이용해서 </a:t>
            </a:r>
            <a:r>
              <a:rPr lang="ko-KR" altLang="en-US" sz="1400" b="1" dirty="0"/>
              <a:t>과정을 통제</a:t>
            </a:r>
            <a:r>
              <a:rPr lang="ko-KR" altLang="en-US" sz="1400" dirty="0"/>
              <a:t> 하는 것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C681FE-C6F8-823B-65E0-308E62FA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62" y="1892686"/>
            <a:ext cx="7079876" cy="1003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C700EC-28AC-5664-51A3-694B1940A739}"/>
              </a:ext>
            </a:extLst>
          </p:cNvPr>
          <p:cNvSpPr txBox="1"/>
          <p:nvPr/>
        </p:nvSpPr>
        <p:spPr>
          <a:xfrm>
            <a:off x="934568" y="3147317"/>
            <a:ext cx="482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① </a:t>
            </a:r>
            <a:r>
              <a:rPr lang="ko-KR" altLang="en-US" sz="1400" dirty="0"/>
              <a:t>자동화의 목적은 </a:t>
            </a:r>
            <a:r>
              <a:rPr lang="ko-KR" altLang="en-US" sz="1400" dirty="0">
                <a:solidFill>
                  <a:schemeClr val="accent1"/>
                </a:solidFill>
              </a:rPr>
              <a:t>인간의 개입을 최소화</a:t>
            </a:r>
            <a:r>
              <a:rPr lang="ko-KR" altLang="en-US" sz="1400" dirty="0"/>
              <a:t> 시키는 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18AB1-A5A7-90CD-CBC0-69BD93926840}"/>
              </a:ext>
            </a:extLst>
          </p:cNvPr>
          <p:cNvSpPr txBox="1"/>
          <p:nvPr/>
        </p:nvSpPr>
        <p:spPr>
          <a:xfrm>
            <a:off x="927846" y="3513476"/>
            <a:ext cx="3750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② </a:t>
            </a:r>
            <a:r>
              <a:rPr lang="ko-KR" altLang="en-US" sz="1400" dirty="0"/>
              <a:t>자동화는 </a:t>
            </a:r>
            <a:r>
              <a:rPr lang="ko-KR" altLang="en-US" sz="1400" dirty="0">
                <a:solidFill>
                  <a:schemeClr val="accent1"/>
                </a:solidFill>
              </a:rPr>
              <a:t>과정을 통제</a:t>
            </a:r>
            <a:r>
              <a:rPr lang="ko-KR" altLang="en-US" sz="1400" dirty="0"/>
              <a:t>하는 것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3511F-AECD-8DB4-047B-2EAC2337402A}"/>
              </a:ext>
            </a:extLst>
          </p:cNvPr>
          <p:cNvSpPr txBox="1"/>
          <p:nvPr/>
        </p:nvSpPr>
        <p:spPr>
          <a:xfrm>
            <a:off x="926048" y="3885982"/>
            <a:ext cx="5648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알고리즘은 문제를 해결하기 위한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여러 동작들의 모임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400" dirty="0"/>
              <a:t>-&gt; </a:t>
            </a:r>
            <a:r>
              <a:rPr lang="ko-KR" altLang="en-US" sz="1400" dirty="0"/>
              <a:t>동작들의 모임을 </a:t>
            </a:r>
            <a:r>
              <a:rPr lang="en-US" altLang="ko-KR" sz="1400" dirty="0">
                <a:solidFill>
                  <a:schemeClr val="accent1"/>
                </a:solidFill>
              </a:rPr>
              <a:t>“</a:t>
            </a:r>
            <a:r>
              <a:rPr lang="ko-KR" altLang="en-US" sz="1400" dirty="0">
                <a:solidFill>
                  <a:schemeClr val="accent1"/>
                </a:solidFill>
              </a:rPr>
              <a:t>알고리즘의 표현방법</a:t>
            </a:r>
            <a:r>
              <a:rPr lang="en-US" altLang="ko-KR" sz="1400" dirty="0">
                <a:solidFill>
                  <a:schemeClr val="accent1"/>
                </a:solidFill>
              </a:rPr>
              <a:t>＂</a:t>
            </a:r>
            <a:r>
              <a:rPr lang="ko-KR" altLang="en-US" sz="1400" dirty="0"/>
              <a:t>이라는 이름으로 표현함</a:t>
            </a:r>
          </a:p>
        </p:txBody>
      </p:sp>
    </p:spTree>
    <p:extLst>
      <p:ext uri="{BB962C8B-B14F-4D97-AF65-F5344CB8AC3E}">
        <p14:creationId xmlns:p14="http://schemas.microsoft.com/office/powerpoint/2010/main" val="69276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2BEFF9-7859-44C3-4AE9-096D0789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9" y="2959474"/>
            <a:ext cx="3895726" cy="1600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945517-8686-BD84-EEDB-2981EA0D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24" y="2994223"/>
            <a:ext cx="3648635" cy="16981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4BD50-767F-54C7-60C6-6FA00AC0B721}"/>
              </a:ext>
            </a:extLst>
          </p:cNvPr>
          <p:cNvSpPr/>
          <p:nvPr/>
        </p:nvSpPr>
        <p:spPr>
          <a:xfrm>
            <a:off x="268942" y="795854"/>
            <a:ext cx="3886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D3A1A-AC97-22A2-9577-6891D2A60842}"/>
              </a:ext>
            </a:extLst>
          </p:cNvPr>
          <p:cNvSpPr txBox="1"/>
          <p:nvPr/>
        </p:nvSpPr>
        <p:spPr>
          <a:xfrm>
            <a:off x="342898" y="888186"/>
            <a:ext cx="351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알고리즘 방법 및 절차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B73B4-F577-3B63-BFE2-6E22DBD07F16}"/>
              </a:ext>
            </a:extLst>
          </p:cNvPr>
          <p:cNvSpPr txBox="1"/>
          <p:nvPr/>
        </p:nvSpPr>
        <p:spPr>
          <a:xfrm>
            <a:off x="268942" y="1586753"/>
            <a:ext cx="3871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알고리즘은 문제들을 해결해 가는 동작들의 모임입니다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B58A8B-E2A6-FC39-960B-CB0BC3483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038" y="665399"/>
            <a:ext cx="2823886" cy="19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33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39CC55-B420-F07A-4D27-F3A50C95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4" y="699248"/>
            <a:ext cx="4070537" cy="1671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1859F1-E8B5-56EB-F0C9-D2DE4AF3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25" y="2579025"/>
            <a:ext cx="4135531" cy="2152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D715D4-BA47-CD84-11EE-838C62DA6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087" y="699248"/>
            <a:ext cx="3836054" cy="20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90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6495" y="34588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8895" y="36112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22F593-7088-253E-4F47-39C3DBD3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1" y="1747221"/>
            <a:ext cx="4029075" cy="1864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0468F2-90D3-F1BF-7FA1-5AA8E6C8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10" y="1710423"/>
            <a:ext cx="4228540" cy="212364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1CFA3-4838-04DF-425D-092E6D693988}"/>
              </a:ext>
            </a:extLst>
          </p:cNvPr>
          <p:cNvSpPr/>
          <p:nvPr/>
        </p:nvSpPr>
        <p:spPr>
          <a:xfrm>
            <a:off x="268942" y="795854"/>
            <a:ext cx="430305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31362F-E689-35CA-1CB8-A46CE490FCEF}"/>
              </a:ext>
            </a:extLst>
          </p:cNvPr>
          <p:cNvSpPr txBox="1"/>
          <p:nvPr/>
        </p:nvSpPr>
        <p:spPr>
          <a:xfrm>
            <a:off x="342898" y="888186"/>
            <a:ext cx="398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알고리즘 조건 및 분석기준</a:t>
            </a:r>
          </a:p>
        </p:txBody>
      </p:sp>
    </p:spTree>
    <p:extLst>
      <p:ext uri="{BB962C8B-B14F-4D97-AF65-F5344CB8AC3E}">
        <p14:creationId xmlns:p14="http://schemas.microsoft.com/office/powerpoint/2010/main" val="2303353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F9C5B-31CA-CB7A-4CF0-39A55F7519AA}"/>
              </a:ext>
            </a:extLst>
          </p:cNvPr>
          <p:cNvSpPr txBox="1"/>
          <p:nvPr/>
        </p:nvSpPr>
        <p:spPr>
          <a:xfrm>
            <a:off x="6575612" y="4121524"/>
            <a:ext cx="151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다음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8A0E283-76D7-0E46-7BA4-FA2B27E36611}"/>
              </a:ext>
            </a:extLst>
          </p:cNvPr>
          <p:cNvSpPr/>
          <p:nvPr/>
        </p:nvSpPr>
        <p:spPr>
          <a:xfrm>
            <a:off x="8165726" y="4060781"/>
            <a:ext cx="544606" cy="49081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0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1FDE7-C68A-CAC6-7F09-A42E09F264EE}"/>
              </a:ext>
            </a:extLst>
          </p:cNvPr>
          <p:cNvSpPr txBox="1"/>
          <p:nvPr/>
        </p:nvSpPr>
        <p:spPr>
          <a:xfrm>
            <a:off x="333053" y="853451"/>
            <a:ext cx="417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 사고력이란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CD0E48-2446-8030-8B08-DAA5990A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83" y="1814609"/>
            <a:ext cx="4550433" cy="22541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CAF8D6-5E29-3D36-1072-294B152CB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3" y="1949822"/>
            <a:ext cx="3613659" cy="19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7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A15F2-CAED-FE33-3649-DBA0CF707899}"/>
              </a:ext>
            </a:extLst>
          </p:cNvPr>
          <p:cNvSpPr txBox="1"/>
          <p:nvPr/>
        </p:nvSpPr>
        <p:spPr>
          <a:xfrm>
            <a:off x="339777" y="826996"/>
            <a:ext cx="3499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 </a:t>
            </a:r>
            <a:r>
              <a:rPr lang="ko-KR" altLang="en-US" sz="3600" dirty="0" err="1"/>
              <a:t>사고란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A2AB4-5842-37CB-97B6-86C2680E9D67}"/>
              </a:ext>
            </a:extLst>
          </p:cNvPr>
          <p:cNvSpPr txBox="1"/>
          <p:nvPr/>
        </p:nvSpPr>
        <p:spPr>
          <a:xfrm>
            <a:off x="3721711" y="826996"/>
            <a:ext cx="487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어떠한 </a:t>
            </a:r>
            <a:r>
              <a:rPr lang="ko-KR" altLang="en-US" b="1" dirty="0"/>
              <a:t>문제를 해결해 나아가는 </a:t>
            </a:r>
            <a:r>
              <a:rPr lang="ko-KR" altLang="en-US" dirty="0"/>
              <a:t>방법을 </a:t>
            </a:r>
            <a:r>
              <a:rPr lang="ko-KR" altLang="en-US" dirty="0" err="1"/>
              <a:t>찾는것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B4AC4-A9F1-9CCD-F095-3FD3F5C74DF9}"/>
              </a:ext>
            </a:extLst>
          </p:cNvPr>
          <p:cNvSpPr txBox="1"/>
          <p:nvPr/>
        </p:nvSpPr>
        <p:spPr>
          <a:xfrm>
            <a:off x="3775500" y="11497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https://www.youtube.com/watch?v=LFTVHBn_gjs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1EA7B4-44BF-3CF7-615A-15A609C7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7" y="1897855"/>
            <a:ext cx="4142458" cy="24186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61DDF9-476E-A42A-7A53-3571E0CEA83D}"/>
              </a:ext>
            </a:extLst>
          </p:cNvPr>
          <p:cNvSpPr txBox="1"/>
          <p:nvPr/>
        </p:nvSpPr>
        <p:spPr>
          <a:xfrm>
            <a:off x="4874558" y="1897855"/>
            <a:ext cx="3718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디지털 관점에서 문제를 고민하고 해결해 나아가는 방법을 훈련하는 행동을 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09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B3AB8-6121-B9E0-3831-BEB1278324B3}"/>
              </a:ext>
            </a:extLst>
          </p:cNvPr>
          <p:cNvSpPr txBox="1"/>
          <p:nvPr/>
        </p:nvSpPr>
        <p:spPr>
          <a:xfrm>
            <a:off x="389965" y="806824"/>
            <a:ext cx="521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 사고의 중요성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43CEE-29A3-4751-38C8-59A6F3934647}"/>
              </a:ext>
            </a:extLst>
          </p:cNvPr>
          <p:cNvSpPr txBox="1"/>
          <p:nvPr/>
        </p:nvSpPr>
        <p:spPr>
          <a:xfrm>
            <a:off x="3852582" y="1680882"/>
            <a:ext cx="51703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컴퓨팅 사고를 학습하기 위해서는 컴퓨팅 작업이 필요합니다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b="1" dirty="0"/>
              <a:t>컴퓨팅 사고</a:t>
            </a:r>
            <a:r>
              <a:rPr lang="ko-KR" altLang="en-US" dirty="0"/>
              <a:t>는 본질적으로 컴퓨터 과학의 영역을 넘어서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000FF"/>
                </a:highlight>
              </a:rPr>
              <a:t>탐구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000FF"/>
                </a:highlight>
              </a:rPr>
              <a:t>문제설정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</a:rPr>
              <a:t>문제해결</a:t>
            </a:r>
            <a:r>
              <a:rPr lang="ko-KR" altLang="en-US" dirty="0">
                <a:solidFill>
                  <a:srgbClr val="002060"/>
                </a:solidFill>
              </a:rPr>
              <a:t>을 도와주는 사고 방식의 하나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2" name="Picture 4" descr="컴퓨터는 사람의 사고 방식을 반영한 기계가 되야 한다.">
            <a:extLst>
              <a:ext uri="{FF2B5EF4-FFF2-40B4-BE49-F238E27FC236}">
                <a16:creationId xmlns:a16="http://schemas.microsoft.com/office/drawing/2014/main" id="{35506247-874D-2872-E3C1-6F821921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5" y="1572031"/>
            <a:ext cx="3348317" cy="300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08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6B410-5A47-4A96-A8AC-B0007D939F41}"/>
              </a:ext>
            </a:extLst>
          </p:cNvPr>
          <p:cNvSpPr txBox="1"/>
          <p:nvPr/>
        </p:nvSpPr>
        <p:spPr>
          <a:xfrm>
            <a:off x="369794" y="806824"/>
            <a:ext cx="5210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 </a:t>
            </a:r>
            <a:r>
              <a:rPr lang="ko-KR" altLang="en-US" sz="3600"/>
              <a:t>사고의 핵심요소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D80E-7CEA-C845-8E31-73BB4D6F0C93}"/>
              </a:ext>
            </a:extLst>
          </p:cNvPr>
          <p:cNvSpPr txBox="1"/>
          <p:nvPr/>
        </p:nvSpPr>
        <p:spPr>
          <a:xfrm>
            <a:off x="4419600" y="1827786"/>
            <a:ext cx="2082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문제분해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패턴인식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추상화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알고리즘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759A6A-BA71-7E1F-928D-02F685156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22" y="1908798"/>
            <a:ext cx="3571581" cy="20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88B48-2EB6-ECC7-FC43-2A43D267D2B7}"/>
              </a:ext>
            </a:extLst>
          </p:cNvPr>
          <p:cNvSpPr txBox="1"/>
          <p:nvPr/>
        </p:nvSpPr>
        <p:spPr>
          <a:xfrm>
            <a:off x="307041" y="778720"/>
            <a:ext cx="2637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</a:t>
            </a:r>
            <a:r>
              <a:rPr lang="ko-KR" altLang="en-US" sz="3600" dirty="0"/>
              <a:t>문제분해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45C84-EE78-FAB9-B17C-D5F4DB1B19FB}"/>
              </a:ext>
            </a:extLst>
          </p:cNvPr>
          <p:cNvSpPr txBox="1"/>
          <p:nvPr/>
        </p:nvSpPr>
        <p:spPr>
          <a:xfrm>
            <a:off x="3005417" y="847165"/>
            <a:ext cx="5755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복잡한 문제를 해결하기 위해서 조금 더 해결하기 쉬운 </a:t>
            </a:r>
            <a:r>
              <a:rPr lang="ko-KR" altLang="en-US" sz="1400" b="1" dirty="0"/>
              <a:t>작은 단위의 문제로 나누는 것</a:t>
            </a:r>
            <a:r>
              <a:rPr lang="ko-KR" altLang="en-US" sz="1400" dirty="0"/>
              <a:t>을 말합니다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1B25EA-EF35-2C0A-3F7A-7E06345E2B34}"/>
              </a:ext>
            </a:extLst>
          </p:cNvPr>
          <p:cNvSpPr txBox="1"/>
          <p:nvPr/>
        </p:nvSpPr>
        <p:spPr>
          <a:xfrm>
            <a:off x="383240" y="1800465"/>
            <a:ext cx="418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복잡한 결과물을 한번에 처리할 수 없습니다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더 간단하고 쉬운 과정으로 나누면 일을 쉽게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BAB065D-2B07-2F45-71BD-09B40D0B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0" y="2324290"/>
            <a:ext cx="4321339" cy="16291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C79E9F-2AB5-773B-0A8C-1A934BB7976E}"/>
              </a:ext>
            </a:extLst>
          </p:cNvPr>
          <p:cNvSpPr txBox="1"/>
          <p:nvPr/>
        </p:nvSpPr>
        <p:spPr>
          <a:xfrm>
            <a:off x="4894729" y="1754298"/>
            <a:ext cx="3978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복잡한 문제를 작은 단위로 나누는 것 만으로도 해결 방법을 찾을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ko-KR" altLang="en-US" sz="1200" dirty="0"/>
              <a:t>② 커다란 문제를 하나의 문제로 바라보는 것 보다 일련의 작은 단위 문제로 보는 것이 더 쉽습니다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20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3AAEE7-8BD7-2368-BBD4-72AA885D52E6}"/>
              </a:ext>
            </a:extLst>
          </p:cNvPr>
          <p:cNvSpPr/>
          <p:nvPr/>
        </p:nvSpPr>
        <p:spPr>
          <a:xfrm>
            <a:off x="268941" y="795854"/>
            <a:ext cx="430305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7DAC03-F055-48E9-1F11-757FDB24FB37}"/>
              </a:ext>
            </a:extLst>
          </p:cNvPr>
          <p:cNvSpPr txBox="1"/>
          <p:nvPr/>
        </p:nvSpPr>
        <p:spPr>
          <a:xfrm>
            <a:off x="201706" y="1676238"/>
            <a:ext cx="4518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문제 분해를 단순 정의해 보면 문제를 나누는 것이라 할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컴퓨터 사고에서의 문제 분해는 컴퓨터를 사용하여 해답을 얻기 위해 형식적이나 논리적으로 문제를 다시 기술하는 방법입니다</a:t>
            </a:r>
            <a:r>
              <a:rPr lang="en-US" altLang="ko-KR" sz="1200" dirty="0"/>
              <a:t>.(</a:t>
            </a:r>
            <a:r>
              <a:rPr lang="ko-KR" altLang="en-US" sz="1200" dirty="0"/>
              <a:t>컴퓨터과학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75D6C6-7675-5D05-4A8F-6716DC8F3F91}"/>
              </a:ext>
            </a:extLst>
          </p:cNvPr>
          <p:cNvSpPr txBox="1"/>
          <p:nvPr/>
        </p:nvSpPr>
        <p:spPr>
          <a:xfrm>
            <a:off x="342898" y="888186"/>
            <a:ext cx="361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문제분해란 무엇일까요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44EB34C-5053-F7BB-DF13-B041A364F7E6}"/>
              </a:ext>
            </a:extLst>
          </p:cNvPr>
          <p:cNvSpPr/>
          <p:nvPr/>
        </p:nvSpPr>
        <p:spPr>
          <a:xfrm>
            <a:off x="746312" y="3024050"/>
            <a:ext cx="759759" cy="7597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09DB89-A2A0-4B4E-63C5-012AA8991DD3}"/>
              </a:ext>
            </a:extLst>
          </p:cNvPr>
          <p:cNvSpPr txBox="1"/>
          <p:nvPr/>
        </p:nvSpPr>
        <p:spPr>
          <a:xfrm>
            <a:off x="867335" y="3173096"/>
            <a:ext cx="517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</a:t>
            </a:r>
            <a:endParaRPr lang="en-US" altLang="ko-KR" sz="1200" dirty="0"/>
          </a:p>
          <a:p>
            <a:r>
              <a:rPr lang="ko-KR" altLang="en-US" sz="1200" dirty="0"/>
              <a:t>상태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A589AA-CF20-11DA-C137-76B90F51C393}"/>
              </a:ext>
            </a:extLst>
          </p:cNvPr>
          <p:cNvSpPr txBox="1"/>
          <p:nvPr/>
        </p:nvSpPr>
        <p:spPr>
          <a:xfrm>
            <a:off x="447110" y="3899843"/>
            <a:ext cx="1581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해결해야 하는 상황이나 </a:t>
            </a:r>
            <a:r>
              <a:rPr lang="ko-KR" altLang="en-US" sz="1200" dirty="0" err="1"/>
              <a:t>묾음을</a:t>
            </a:r>
            <a:r>
              <a:rPr lang="ko-KR" altLang="en-US" sz="1200" dirty="0"/>
              <a:t> 살펴봅니다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1C2D461-D6FF-E82D-D51D-F68194D59750}"/>
              </a:ext>
            </a:extLst>
          </p:cNvPr>
          <p:cNvSpPr/>
          <p:nvPr/>
        </p:nvSpPr>
        <p:spPr>
          <a:xfrm>
            <a:off x="2613212" y="3024050"/>
            <a:ext cx="759759" cy="75975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8AD1CF-BEF5-1597-032B-CE9F8D003F48}"/>
              </a:ext>
            </a:extLst>
          </p:cNvPr>
          <p:cNvSpPr txBox="1"/>
          <p:nvPr/>
        </p:nvSpPr>
        <p:spPr>
          <a:xfrm>
            <a:off x="2636744" y="3173096"/>
            <a:ext cx="712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개선된</a:t>
            </a:r>
            <a:endParaRPr lang="en-US" altLang="ko-KR" sz="1200" dirty="0"/>
          </a:p>
          <a:p>
            <a:pPr algn="ctr"/>
            <a:r>
              <a:rPr lang="ko-KR" altLang="en-US" sz="1200" dirty="0"/>
              <a:t>상태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9EE52DC-F4B5-3994-0BD7-00835D421081}"/>
              </a:ext>
            </a:extLst>
          </p:cNvPr>
          <p:cNvSpPr/>
          <p:nvPr/>
        </p:nvSpPr>
        <p:spPr>
          <a:xfrm>
            <a:off x="1773888" y="3237450"/>
            <a:ext cx="508749" cy="1781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A43F3-6C22-F5A9-7CBA-11C86FB17337}"/>
              </a:ext>
            </a:extLst>
          </p:cNvPr>
          <p:cNvSpPr txBox="1"/>
          <p:nvPr/>
        </p:nvSpPr>
        <p:spPr>
          <a:xfrm>
            <a:off x="2153768" y="3899843"/>
            <a:ext cx="1961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현재상태</a:t>
            </a:r>
            <a:r>
              <a:rPr lang="en-US" altLang="ko-KR" sz="1200" dirty="0"/>
              <a:t>A </a:t>
            </a:r>
            <a:r>
              <a:rPr lang="ko-KR" altLang="en-US" sz="1200" dirty="0"/>
              <a:t>에서 개선된 상태 </a:t>
            </a:r>
            <a:r>
              <a:rPr lang="en-US" altLang="ko-KR" sz="1200" dirty="0"/>
              <a:t>B</a:t>
            </a:r>
            <a:r>
              <a:rPr lang="ko-KR" altLang="en-US" sz="1200" dirty="0"/>
              <a:t>로 변환 가능한 상황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07037F-AAAD-6D6B-07EA-A1A4C80CA5A6}"/>
              </a:ext>
            </a:extLst>
          </p:cNvPr>
          <p:cNvSpPr txBox="1"/>
          <p:nvPr/>
        </p:nvSpPr>
        <p:spPr>
          <a:xfrm>
            <a:off x="978274" y="2602912"/>
            <a:ext cx="33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6C7BBE-8E90-201C-C7AF-76F7225744F1}"/>
              </a:ext>
            </a:extLst>
          </p:cNvPr>
          <p:cNvSpPr txBox="1"/>
          <p:nvPr/>
        </p:nvSpPr>
        <p:spPr>
          <a:xfrm>
            <a:off x="2853016" y="2571541"/>
            <a:ext cx="33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D42A0C6-3EB2-414C-8B7D-485A013B6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139" y="1028178"/>
            <a:ext cx="3966882" cy="9151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727B2F-0BAB-F9B6-D91A-8F296AD44805}"/>
              </a:ext>
            </a:extLst>
          </p:cNvPr>
          <p:cNvSpPr txBox="1"/>
          <p:nvPr/>
        </p:nvSpPr>
        <p:spPr>
          <a:xfrm>
            <a:off x="4917139" y="749686"/>
            <a:ext cx="299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문제 해결의 필요성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9C1D26B-E4E2-AFF8-3256-4A861E52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97" y="2627605"/>
            <a:ext cx="4557024" cy="22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54ADBB-5DCC-74BE-75C3-18C0327D2AC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797FD2-737C-69A0-F02F-73CF089D63B6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72E1-73A8-563A-40C3-77C4249AC282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01.4-1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14C6-1A2C-D64C-3699-0A71473491D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58C04-6D23-EDC0-432E-B74C8303EA15}"/>
              </a:ext>
            </a:extLst>
          </p:cNvPr>
          <p:cNvSpPr txBox="1"/>
          <p:nvPr/>
        </p:nvSpPr>
        <p:spPr>
          <a:xfrm>
            <a:off x="4276164" y="877269"/>
            <a:ext cx="3966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문제 분해를 좀더 하위적으로 살펴보면 데이터를 분석하는 과정입니다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6C4E0-EE73-A2BC-2F43-281DE8A9B88F}"/>
              </a:ext>
            </a:extLst>
          </p:cNvPr>
          <p:cNvSpPr txBox="1"/>
          <p:nvPr/>
        </p:nvSpPr>
        <p:spPr>
          <a:xfrm>
            <a:off x="307041" y="778720"/>
            <a:ext cx="403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</a:t>
            </a:r>
            <a:r>
              <a:rPr lang="ko-KR" altLang="en-US" sz="3600" dirty="0"/>
              <a:t>문제분해</a:t>
            </a:r>
            <a:r>
              <a:rPr lang="en-US" altLang="ko-KR" sz="3600" dirty="0"/>
              <a:t>:</a:t>
            </a:r>
            <a:r>
              <a:rPr lang="ko-KR" altLang="en-US" sz="2400" dirty="0"/>
              <a:t>데이터분석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4D51D5-CC51-093F-A58F-7AE175B6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0" y="1928689"/>
            <a:ext cx="3979480" cy="1895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E728D8-C566-07FE-0149-758A3EBD9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21" y="1891710"/>
            <a:ext cx="4128247" cy="19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</TotalTime>
  <Words>584</Words>
  <Application>Microsoft Office PowerPoint</Application>
  <PresentationFormat>화면 슬라이드 쇼(16:9)</PresentationFormat>
  <Paragraphs>137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11</cp:revision>
  <dcterms:created xsi:type="dcterms:W3CDTF">2022-02-09T03:28:42Z</dcterms:created>
  <dcterms:modified xsi:type="dcterms:W3CDTF">2022-05-20T05:07:28Z</dcterms:modified>
</cp:coreProperties>
</file>